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3"/>
  </p:sldMasterIdLst>
  <p:sldIdLst>
    <p:sldId id="256" r:id="rId4"/>
    <p:sldId id="258" r:id="rId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FAAD9D5-8C4F-4308-AFB1-94C085A8532F}" v="7" dt="2024-09-06T01:41:17.121"/>
    <p1510:client id="{5C0205B2-2A00-43AB-9825-534DFF510812}" v="6" dt="2024-09-06T03:28:55.935"/>
    <p1510:client id="{64DA7BA5-4D4B-82D1-0703-03BDC9154634}" v="8" dt="2024-09-06T02:10:58.24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972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8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Master" Target="slideMasters/slideMaster1.xml"/><Relationship Id="rId7" Type="http://schemas.openxmlformats.org/officeDocument/2006/relationships/viewProps" Target="viewProps.xml"/><Relationship Id="rId2" Type="http://schemas.openxmlformats.org/officeDocument/2006/relationships/customXml" Target="../customXml/item2.xml"/><Relationship Id="rId1" Type="http://schemas.openxmlformats.org/officeDocument/2006/relationships/customXml" Target="../customXml/item1.xml"/><Relationship Id="rId6" Type="http://schemas.openxmlformats.org/officeDocument/2006/relationships/presProps" Target="presProps.xml"/><Relationship Id="rId11" Type="http://schemas.microsoft.com/office/2015/10/relationships/revisionInfo" Target="revisionInfo.xml"/><Relationship Id="rId5" Type="http://schemas.openxmlformats.org/officeDocument/2006/relationships/slide" Target="slides/slide2.xml"/><Relationship Id="rId10" Type="http://schemas.microsoft.com/office/2016/11/relationships/changesInfo" Target="changesInfos/changesInfo1.xml"/><Relationship Id="rId4" Type="http://schemas.openxmlformats.org/officeDocument/2006/relationships/slide" Target="slides/slide1.xml"/><Relationship Id="rId9" Type="http://schemas.openxmlformats.org/officeDocument/2006/relationships/tableStyles" Target="tableStyle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CMANUS Stephen [Rivergums Primary School]" userId="8be21e3b-e32c-424a-8e71-844d53fb07c8" providerId="ADAL" clId="{3FAAD9D5-8C4F-4308-AFB1-94C085A8532F}"/>
    <pc:docChg chg="custSel addSld modSld">
      <pc:chgData name="MCMANUS Stephen [Rivergums Primary School]" userId="8be21e3b-e32c-424a-8e71-844d53fb07c8" providerId="ADAL" clId="{3FAAD9D5-8C4F-4308-AFB1-94C085A8532F}" dt="2024-09-06T01:41:17.121" v="26" actId="1076"/>
      <pc:docMkLst>
        <pc:docMk/>
      </pc:docMkLst>
      <pc:sldChg chg="addSp delSp modSp mod">
        <pc:chgData name="MCMANUS Stephen [Rivergums Primary School]" userId="8be21e3b-e32c-424a-8e71-844d53fb07c8" providerId="ADAL" clId="{3FAAD9D5-8C4F-4308-AFB1-94C085A8532F}" dt="2024-09-06T01:41:17.121" v="26" actId="1076"/>
        <pc:sldMkLst>
          <pc:docMk/>
          <pc:sldMk cId="109857222" sldId="256"/>
        </pc:sldMkLst>
        <pc:spChg chg="del">
          <ac:chgData name="MCMANUS Stephen [Rivergums Primary School]" userId="8be21e3b-e32c-424a-8e71-844d53fb07c8" providerId="ADAL" clId="{3FAAD9D5-8C4F-4308-AFB1-94C085A8532F}" dt="2024-09-06T01:36:42.162" v="0" actId="478"/>
          <ac:spMkLst>
            <pc:docMk/>
            <pc:sldMk cId="109857222" sldId="256"/>
            <ac:spMk id="2" creationId="{00000000-0000-0000-0000-000000000000}"/>
          </ac:spMkLst>
        </pc:spChg>
        <pc:spChg chg="del">
          <ac:chgData name="MCMANUS Stephen [Rivergums Primary School]" userId="8be21e3b-e32c-424a-8e71-844d53fb07c8" providerId="ADAL" clId="{3FAAD9D5-8C4F-4308-AFB1-94C085A8532F}" dt="2024-09-06T01:36:43.463" v="1" actId="478"/>
          <ac:spMkLst>
            <pc:docMk/>
            <pc:sldMk cId="109857222" sldId="256"/>
            <ac:spMk id="3" creationId="{00000000-0000-0000-0000-000000000000}"/>
          </ac:spMkLst>
        </pc:spChg>
        <pc:spChg chg="add mod">
          <ac:chgData name="MCMANUS Stephen [Rivergums Primary School]" userId="8be21e3b-e32c-424a-8e71-844d53fb07c8" providerId="ADAL" clId="{3FAAD9D5-8C4F-4308-AFB1-94C085A8532F}" dt="2024-09-06T01:37:24.801" v="6" actId="404"/>
          <ac:spMkLst>
            <pc:docMk/>
            <pc:sldMk cId="109857222" sldId="256"/>
            <ac:spMk id="5" creationId="{0C381BA5-D35D-3561-FC63-0F792431565E}"/>
          </ac:spMkLst>
        </pc:spChg>
        <pc:picChg chg="add mod">
          <ac:chgData name="MCMANUS Stephen [Rivergums Primary School]" userId="8be21e3b-e32c-424a-8e71-844d53fb07c8" providerId="ADAL" clId="{3FAAD9D5-8C4F-4308-AFB1-94C085A8532F}" dt="2024-09-06T01:41:17.121" v="26" actId="1076"/>
          <ac:picMkLst>
            <pc:docMk/>
            <pc:sldMk cId="109857222" sldId="256"/>
            <ac:picMk id="2" creationId="{4304D852-899D-A544-28CD-14DE0529A583}"/>
          </ac:picMkLst>
        </pc:picChg>
        <pc:picChg chg="add del mod">
          <ac:chgData name="MCMANUS Stephen [Rivergums Primary School]" userId="8be21e3b-e32c-424a-8e71-844d53fb07c8" providerId="ADAL" clId="{3FAAD9D5-8C4F-4308-AFB1-94C085A8532F}" dt="2024-09-06T01:41:13.762" v="25" actId="478"/>
          <ac:picMkLst>
            <pc:docMk/>
            <pc:sldMk cId="109857222" sldId="256"/>
            <ac:picMk id="1026" creationId="{D359B246-14E4-5D28-ADD3-2619A06DEE5A}"/>
          </ac:picMkLst>
        </pc:picChg>
      </pc:sldChg>
      <pc:sldChg chg="modSp new mod">
        <pc:chgData name="MCMANUS Stephen [Rivergums Primary School]" userId="8be21e3b-e32c-424a-8e71-844d53fb07c8" providerId="ADAL" clId="{3FAAD9D5-8C4F-4308-AFB1-94C085A8532F}" dt="2024-09-06T01:37:41.581" v="19" actId="20577"/>
        <pc:sldMkLst>
          <pc:docMk/>
          <pc:sldMk cId="2041266540" sldId="257"/>
        </pc:sldMkLst>
        <pc:spChg chg="mod">
          <ac:chgData name="MCMANUS Stephen [Rivergums Primary School]" userId="8be21e3b-e32c-424a-8e71-844d53fb07c8" providerId="ADAL" clId="{3FAAD9D5-8C4F-4308-AFB1-94C085A8532F}" dt="2024-09-06T01:37:41.581" v="19" actId="20577"/>
          <ac:spMkLst>
            <pc:docMk/>
            <pc:sldMk cId="2041266540" sldId="257"/>
            <ac:spMk id="2" creationId="{CBE7FE56-FAC1-A57A-1349-10582BD09383}"/>
          </ac:spMkLst>
        </pc:spChg>
      </pc:sldChg>
    </pc:docChg>
  </pc:docChgLst>
  <pc:docChgLst>
    <pc:chgData name="MCMANUS Stephen [Rivergums Primary School]" userId="S::stephen.mcmanus@education.wa.edu.au::8be21e3b-e32c-424a-8e71-844d53fb07c8" providerId="AD" clId="Web-{64DA7BA5-4D4B-82D1-0703-03BDC9154634}"/>
    <pc:docChg chg="modSld">
      <pc:chgData name="MCMANUS Stephen [Rivergums Primary School]" userId="S::stephen.mcmanus@education.wa.edu.au::8be21e3b-e32c-424a-8e71-844d53fb07c8" providerId="AD" clId="Web-{64DA7BA5-4D4B-82D1-0703-03BDC9154634}" dt="2024-09-06T02:10:58.249" v="6" actId="20577"/>
      <pc:docMkLst>
        <pc:docMk/>
      </pc:docMkLst>
      <pc:sldChg chg="modSp">
        <pc:chgData name="MCMANUS Stephen [Rivergums Primary School]" userId="S::stephen.mcmanus@education.wa.edu.au::8be21e3b-e32c-424a-8e71-844d53fb07c8" providerId="AD" clId="Web-{64DA7BA5-4D4B-82D1-0703-03BDC9154634}" dt="2024-09-06T02:10:58.249" v="6" actId="20577"/>
        <pc:sldMkLst>
          <pc:docMk/>
          <pc:sldMk cId="109857222" sldId="256"/>
        </pc:sldMkLst>
        <pc:spChg chg="mod">
          <ac:chgData name="MCMANUS Stephen [Rivergums Primary School]" userId="S::stephen.mcmanus@education.wa.edu.au::8be21e3b-e32c-424a-8e71-844d53fb07c8" providerId="AD" clId="Web-{64DA7BA5-4D4B-82D1-0703-03BDC9154634}" dt="2024-09-06T02:10:58.249" v="6" actId="20577"/>
          <ac:spMkLst>
            <pc:docMk/>
            <pc:sldMk cId="109857222" sldId="256"/>
            <ac:spMk id="5" creationId="{0C381BA5-D35D-3561-FC63-0F792431565E}"/>
          </ac:spMkLst>
        </pc:spChg>
      </pc:sldChg>
    </pc:docChg>
  </pc:docChgLst>
  <pc:docChgLst>
    <pc:chgData name="MCMANUS Stephen [Rivergums Primary School]" userId="8be21e3b-e32c-424a-8e71-844d53fb07c8" providerId="ADAL" clId="{5C0205B2-2A00-43AB-9825-534DFF510812}"/>
    <pc:docChg chg="custSel modSld">
      <pc:chgData name="MCMANUS Stephen [Rivergums Primary School]" userId="8be21e3b-e32c-424a-8e71-844d53fb07c8" providerId="ADAL" clId="{5C0205B2-2A00-43AB-9825-534DFF510812}" dt="2024-09-06T03:28:55.935" v="486"/>
      <pc:docMkLst>
        <pc:docMk/>
      </pc:docMkLst>
      <pc:sldChg chg="modSp mod">
        <pc:chgData name="MCMANUS Stephen [Rivergums Primary School]" userId="8be21e3b-e32c-424a-8e71-844d53fb07c8" providerId="ADAL" clId="{5C0205B2-2A00-43AB-9825-534DFF510812}" dt="2024-09-06T03:25:25.348" v="480" actId="20577"/>
        <pc:sldMkLst>
          <pc:docMk/>
          <pc:sldMk cId="109857222" sldId="256"/>
        </pc:sldMkLst>
        <pc:spChg chg="mod">
          <ac:chgData name="MCMANUS Stephen [Rivergums Primary School]" userId="8be21e3b-e32c-424a-8e71-844d53fb07c8" providerId="ADAL" clId="{5C0205B2-2A00-43AB-9825-534DFF510812}" dt="2024-09-06T03:25:25.348" v="480" actId="20577"/>
          <ac:spMkLst>
            <pc:docMk/>
            <pc:sldMk cId="109857222" sldId="256"/>
            <ac:spMk id="5" creationId="{0C381BA5-D35D-3561-FC63-0F792431565E}"/>
          </ac:spMkLst>
        </pc:spChg>
        <pc:picChg chg="mod">
          <ac:chgData name="MCMANUS Stephen [Rivergums Primary School]" userId="8be21e3b-e32c-424a-8e71-844d53fb07c8" providerId="ADAL" clId="{5C0205B2-2A00-43AB-9825-534DFF510812}" dt="2024-09-06T03:15:16.735" v="6" actId="167"/>
          <ac:picMkLst>
            <pc:docMk/>
            <pc:sldMk cId="109857222" sldId="256"/>
            <ac:picMk id="2" creationId="{4304D852-899D-A544-28CD-14DE0529A583}"/>
          </ac:picMkLst>
        </pc:picChg>
      </pc:sldChg>
      <pc:sldChg chg="addSp delSp modSp mod setBg modAnim delDesignElem">
        <pc:chgData name="MCMANUS Stephen [Rivergums Primary School]" userId="8be21e3b-e32c-424a-8e71-844d53fb07c8" providerId="ADAL" clId="{5C0205B2-2A00-43AB-9825-534DFF510812}" dt="2024-09-06T03:28:55.935" v="486"/>
        <pc:sldMkLst>
          <pc:docMk/>
          <pc:sldMk cId="2041266540" sldId="257"/>
        </pc:sldMkLst>
        <pc:spChg chg="del">
          <ac:chgData name="MCMANUS Stephen [Rivergums Primary School]" userId="8be21e3b-e32c-424a-8e71-844d53fb07c8" providerId="ADAL" clId="{5C0205B2-2A00-43AB-9825-534DFF510812}" dt="2024-09-06T03:27:04.643" v="482" actId="478"/>
          <ac:spMkLst>
            <pc:docMk/>
            <pc:sldMk cId="2041266540" sldId="257"/>
            <ac:spMk id="2" creationId="{CBE7FE56-FAC1-A57A-1349-10582BD09383}"/>
          </ac:spMkLst>
        </pc:spChg>
        <pc:spChg chg="del">
          <ac:chgData name="MCMANUS Stephen [Rivergums Primary School]" userId="8be21e3b-e32c-424a-8e71-844d53fb07c8" providerId="ADAL" clId="{5C0205B2-2A00-43AB-9825-534DFF510812}" dt="2024-09-06T03:26:58.567" v="481"/>
          <ac:spMkLst>
            <pc:docMk/>
            <pc:sldMk cId="2041266540" sldId="257"/>
            <ac:spMk id="3" creationId="{A5C9FD66-E1DB-8F44-E816-7D18B2C813D3}"/>
          </ac:spMkLst>
        </pc:spChg>
        <pc:spChg chg="add del mod">
          <ac:chgData name="MCMANUS Stephen [Rivergums Primary School]" userId="8be21e3b-e32c-424a-8e71-844d53fb07c8" providerId="ADAL" clId="{5C0205B2-2A00-43AB-9825-534DFF510812}" dt="2024-09-06T03:27:06.430" v="483" actId="478"/>
          <ac:spMkLst>
            <pc:docMk/>
            <pc:sldMk cId="2041266540" sldId="257"/>
            <ac:spMk id="6" creationId="{F9461017-82FD-DFAC-D1A7-67F13E2B6164}"/>
          </ac:spMkLst>
        </pc:spChg>
        <pc:spChg chg="add del">
          <ac:chgData name="MCMANUS Stephen [Rivergums Primary School]" userId="8be21e3b-e32c-424a-8e71-844d53fb07c8" providerId="ADAL" clId="{5C0205B2-2A00-43AB-9825-534DFF510812}" dt="2024-09-06T03:28:55.935" v="486"/>
          <ac:spMkLst>
            <pc:docMk/>
            <pc:sldMk cId="2041266540" sldId="257"/>
            <ac:spMk id="9" creationId="{32BC26D8-82FB-445E-AA49-62A77D7C1EE0}"/>
          </ac:spMkLst>
        </pc:spChg>
        <pc:spChg chg="add del">
          <ac:chgData name="MCMANUS Stephen [Rivergums Primary School]" userId="8be21e3b-e32c-424a-8e71-844d53fb07c8" providerId="ADAL" clId="{5C0205B2-2A00-43AB-9825-534DFF510812}" dt="2024-09-06T03:28:55.935" v="486"/>
          <ac:spMkLst>
            <pc:docMk/>
            <pc:sldMk cId="2041266540" sldId="257"/>
            <ac:spMk id="11" creationId="{CB44330D-EA18-4254-AA95-EB49948539B8}"/>
          </ac:spMkLst>
        </pc:spChg>
        <pc:picChg chg="add mod">
          <ac:chgData name="MCMANUS Stephen [Rivergums Primary School]" userId="8be21e3b-e32c-424a-8e71-844d53fb07c8" providerId="ADAL" clId="{5C0205B2-2A00-43AB-9825-534DFF510812}" dt="2024-09-06T03:28:55.935" v="486"/>
          <ac:picMkLst>
            <pc:docMk/>
            <pc:sldMk cId="2041266540" sldId="257"/>
            <ac:picMk id="4" creationId="{1996E12E-2E46-75A6-F626-150443D36E55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5387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90545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45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9138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15245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30920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172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03125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638898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8414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89582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46CE7D5-CF57-46EF-B807-FDD0502418D4}" type="datetimeFigureOut">
              <a:rPr lang="en-US" smtClean="0"/>
              <a:t>9/10/2024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30EA680-D336-4FF7-8B7A-9848BB0A1C3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9540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04D852-899D-A544-28CD-14DE0529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669" y="0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0C381BA5-D35D-3561-FC63-0F792431565E}"/>
              </a:ext>
            </a:extLst>
          </p:cNvPr>
          <p:cNvSpPr txBox="1"/>
          <p:nvPr/>
        </p:nvSpPr>
        <p:spPr>
          <a:xfrm>
            <a:off x="0" y="0"/>
            <a:ext cx="12192000" cy="41138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24</a:t>
            </a:r>
            <a:b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b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</a:b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Objective: </a:t>
            </a:r>
            <a:r>
              <a:rPr lang="en-AU" sz="1600" dirty="0">
                <a:latin typeface="Arial" panose="020B0604020202020204" pitchFamily="34" charset="0"/>
                <a:cs typeface="Arial" panose="020B0604020202020204" pitchFamily="34" charset="0"/>
              </a:rPr>
              <a:t>Use and apply efficient mental and written strategies to make 24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b="1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Set up 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Remove picture cards from the deck.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Shuffle cards.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Find paper or a whiteboard to write down calculations and keep score.</a:t>
            </a:r>
          </a:p>
          <a:p>
            <a:pPr>
              <a:lnSpc>
                <a:spcPct val="107000"/>
              </a:lnSpc>
              <a:spcAft>
                <a:spcPts val="800"/>
              </a:spcAft>
            </a:pP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AU" sz="1600" b="1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How to play</a:t>
            </a:r>
            <a:endParaRPr lang="en-AU" sz="1600" kern="100" dirty="0">
              <a:effectLst/>
              <a:latin typeface="Arial" panose="020B0604020202020204" pitchFamily="34" charset="0"/>
              <a:ea typeface="Aptos" panose="020B00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Each player takes 4 cards from the deck and lays them out in front of them.</a:t>
            </a:r>
          </a:p>
          <a:p>
            <a:pPr marL="342900" lvl="0" indent="-342900">
              <a:lnSpc>
                <a:spcPct val="107000"/>
              </a:lnSpc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Use the numbers on the four cards and any combination of operations +-×÷ to make 24</a:t>
            </a:r>
          </a:p>
          <a:p>
            <a:pPr marL="342900" lvl="0" indent="-342900">
              <a:lnSpc>
                <a:spcPct val="107000"/>
              </a:lnSpc>
              <a:spcAft>
                <a:spcPts val="800"/>
              </a:spcAft>
              <a:buFont typeface="+mj-lt"/>
              <a:buAutoNum type="arabicPeriod"/>
            </a:pPr>
            <a:r>
              <a:rPr lang="en-AU" sz="1600" kern="100" dirty="0">
                <a:effectLst/>
                <a:latin typeface="Arial" panose="020B0604020202020204" pitchFamily="34" charset="0"/>
                <a:ea typeface="Aptos" panose="020B0004020202020204" pitchFamily="34" charset="0"/>
                <a:cs typeface="Arial" panose="020B0604020202020204" pitchFamily="34" charset="0"/>
              </a:rPr>
              <a:t>When a player makes 24 they get a point. If no one gets 24, shuffle all cards and start again with four new cards.</a:t>
            </a:r>
          </a:p>
        </p:txBody>
      </p:sp>
    </p:spTree>
    <p:extLst>
      <p:ext uri="{BB962C8B-B14F-4D97-AF65-F5344CB8AC3E}">
        <p14:creationId xmlns:p14="http://schemas.microsoft.com/office/powerpoint/2010/main" val="1098572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304D852-899D-A544-28CD-14DE0529A5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3669" y="0"/>
            <a:ext cx="1528331" cy="13316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IMG_0598">
            <a:hlinkClick r:id="" action="ppaction://media"/>
            <a:extLst>
              <a:ext uri="{FF2B5EF4-FFF2-40B4-BE49-F238E27FC236}">
                <a16:creationId xmlns:a16="http://schemas.microsoft.com/office/drawing/2014/main" id="{F24E876C-AD15-E58B-9887-4BE9C447364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76140" y="643731"/>
            <a:ext cx="9902825" cy="55705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8675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70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ptos" panose="020B0004020202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845E0F2452540468B9733DA94FEFD23" ma:contentTypeVersion="18" ma:contentTypeDescription="Create a new document." ma:contentTypeScope="" ma:versionID="d094a4806b921df28643dc903d512bf9">
  <xsd:schema xmlns:xsd="http://www.w3.org/2001/XMLSchema" xmlns:xs="http://www.w3.org/2001/XMLSchema" xmlns:p="http://schemas.microsoft.com/office/2006/metadata/properties" xmlns:ns2="74868d3f-3561-4f57-b9f9-c46efd9639cd" xmlns:ns3="532a6e8c-83fa-4c02-9cfa-63140715af0c" targetNamespace="http://schemas.microsoft.com/office/2006/metadata/properties" ma:root="true" ma:fieldsID="d9ab2eca8990825f401081ad107eb3c2" ns2:_="" ns3:_="">
    <xsd:import namespace="74868d3f-3561-4f57-b9f9-c46efd9639cd"/>
    <xsd:import namespace="532a6e8c-83fa-4c02-9cfa-63140715af0c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AutoKeyPoints" minOccurs="0"/>
                <xsd:element ref="ns2:MediaServiceKeyPoints" minOccurs="0"/>
                <xsd:element ref="ns2:MediaServiceDateTaken" minOccurs="0"/>
                <xsd:element ref="ns2:MediaLengthInSeconds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Location" minOccurs="0"/>
                <xsd:element ref="ns2:MediaServiceObjectDetectorVersion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4868d3f-3561-4f57-b9f9-c46efd9639cd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DateTaken" ma:index="12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3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6" nillable="true" ma:displayName="Tags" ma:internalName="MediaServiceAutoTags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8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20" nillable="true" ma:taxonomy="true" ma:internalName="lcf76f155ced4ddcb4097134ff3c332f" ma:taxonomyFieldName="MediaServiceImageTags" ma:displayName="Image Tags" ma:readOnly="false" ma:fieldId="{5cf76f15-5ced-4ddc-b409-7134ff3c332f}" ma:taxonomyMulti="true" ma:sspId="ea606fe5-00d0-49e1-aa33-d9ffd020910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2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Location" ma:index="23" nillable="true" ma:displayName="Location" ma:indexed="true" ma:internalName="MediaServiceLocation" ma:readOnly="true">
      <xsd:simpleType>
        <xsd:restriction base="dms:Text"/>
      </xsd:simple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5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32a6e8c-83fa-4c02-9cfa-63140715af0c" elementFormDefault="qualified">
    <xsd:import namespace="http://schemas.microsoft.com/office/2006/documentManagement/types"/>
    <xsd:import namespace="http://schemas.microsoft.com/office/infopath/2007/PartnerControls"/>
    <xsd:element name="SharedWithUsers" ma:index="14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5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TaxCatchAll" ma:index="21" nillable="true" ma:displayName="Taxonomy Catch All Column" ma:hidden="true" ma:list="{b6a56730-b440-4cad-aa3e-dc21193fa453}" ma:internalName="TaxCatchAll" ma:showField="CatchAllData" ma:web="532a6e8c-83fa-4c02-9cfa-63140715af0c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D5F94150-E2BF-43C3-A30F-3BD593A882D4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4868d3f-3561-4f57-b9f9-c46efd9639cd"/>
    <ds:schemaRef ds:uri="532a6e8c-83fa-4c02-9cfa-63140715af0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9A26DC99-9987-4210-A4BF-821E9419E41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</TotalTime>
  <Words>104</Words>
  <Application>Microsoft Office PowerPoint</Application>
  <PresentationFormat>Widescreen</PresentationFormat>
  <Paragraphs>11</Paragraphs>
  <Slides>2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</vt:i4>
      </vt:variant>
    </vt:vector>
  </HeadingPairs>
  <TitlesOfParts>
    <vt:vector size="6" baseType="lpstr">
      <vt:lpstr>Aptos</vt:lpstr>
      <vt:lpstr>Aptos Display</vt:lpstr>
      <vt:lpstr>Arial</vt:lpstr>
      <vt:lpstr>office theme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DEKKER Mark</dc:creator>
  <cp:lastModifiedBy>DEKKER Mark [Rivergums Primary School]</cp:lastModifiedBy>
  <cp:revision>6</cp:revision>
  <dcterms:created xsi:type="dcterms:W3CDTF">2024-09-06T01:36:25Z</dcterms:created>
  <dcterms:modified xsi:type="dcterms:W3CDTF">2024-09-10T03:43:07Z</dcterms:modified>
</cp:coreProperties>
</file>