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AD9D5-8C4F-4308-AFB1-94C085A8532F}" v="7" dt="2024-09-06T01:41:17.121"/>
    <p1510:client id="{5C0205B2-2A00-43AB-9825-534DFF510812}" v="6" dt="2024-09-06T03:28:55.935"/>
    <p1510:client id="{64DA7BA5-4D4B-82D1-0703-03BDC9154634}" v="8" dt="2024-09-06T02:10:58.249"/>
    <p1510:client id="{7307169D-6077-4A9A-957A-B85007EEEEDF}" v="18" dt="2024-09-06T05:34:53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MANUS Stephen [Rivergums Primary School]" userId="8be21e3b-e32c-424a-8e71-844d53fb07c8" providerId="ADAL" clId="{3FAAD9D5-8C4F-4308-AFB1-94C085A8532F}"/>
    <pc:docChg chg="custSel addSld modSld">
      <pc:chgData name="MCMANUS Stephen [Rivergums Primary School]" userId="8be21e3b-e32c-424a-8e71-844d53fb07c8" providerId="ADAL" clId="{3FAAD9D5-8C4F-4308-AFB1-94C085A8532F}" dt="2024-09-06T01:41:17.121" v="26" actId="1076"/>
      <pc:docMkLst>
        <pc:docMk/>
      </pc:docMkLst>
      <pc:sldChg chg="addSp delSp modSp mod">
        <pc:chgData name="MCMANUS Stephen [Rivergums Primary School]" userId="8be21e3b-e32c-424a-8e71-844d53fb07c8" providerId="ADAL" clId="{3FAAD9D5-8C4F-4308-AFB1-94C085A8532F}" dt="2024-09-06T01:41:17.121" v="26" actId="1076"/>
        <pc:sldMkLst>
          <pc:docMk/>
          <pc:sldMk cId="109857222" sldId="256"/>
        </pc:sldMkLst>
        <pc:spChg chg="del">
          <ac:chgData name="MCMANUS Stephen [Rivergums Primary School]" userId="8be21e3b-e32c-424a-8e71-844d53fb07c8" providerId="ADAL" clId="{3FAAD9D5-8C4F-4308-AFB1-94C085A8532F}" dt="2024-09-06T01:36:42.162" v="0" actId="478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CMANUS Stephen [Rivergums Primary School]" userId="8be21e3b-e32c-424a-8e71-844d53fb07c8" providerId="ADAL" clId="{3FAAD9D5-8C4F-4308-AFB1-94C085A8532F}" dt="2024-09-06T01:36:43.463" v="1" actId="478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CMANUS Stephen [Rivergums Primary School]" userId="8be21e3b-e32c-424a-8e71-844d53fb07c8" providerId="ADAL" clId="{3FAAD9D5-8C4F-4308-AFB1-94C085A8532F}" dt="2024-09-06T01:37:24.801" v="6" actId="404"/>
          <ac:spMkLst>
            <pc:docMk/>
            <pc:sldMk cId="109857222" sldId="256"/>
            <ac:spMk id="5" creationId="{0C381BA5-D35D-3561-FC63-0F792431565E}"/>
          </ac:spMkLst>
        </pc:spChg>
        <pc:picChg chg="add mod">
          <ac:chgData name="MCMANUS Stephen [Rivergums Primary School]" userId="8be21e3b-e32c-424a-8e71-844d53fb07c8" providerId="ADAL" clId="{3FAAD9D5-8C4F-4308-AFB1-94C085A8532F}" dt="2024-09-06T01:41:17.121" v="26" actId="1076"/>
          <ac:picMkLst>
            <pc:docMk/>
            <pc:sldMk cId="109857222" sldId="256"/>
            <ac:picMk id="2" creationId="{4304D852-899D-A544-28CD-14DE0529A583}"/>
          </ac:picMkLst>
        </pc:picChg>
        <pc:picChg chg="add del mod">
          <ac:chgData name="MCMANUS Stephen [Rivergums Primary School]" userId="8be21e3b-e32c-424a-8e71-844d53fb07c8" providerId="ADAL" clId="{3FAAD9D5-8C4F-4308-AFB1-94C085A8532F}" dt="2024-09-06T01:41:13.762" v="25" actId="478"/>
          <ac:picMkLst>
            <pc:docMk/>
            <pc:sldMk cId="109857222" sldId="256"/>
            <ac:picMk id="1026" creationId="{D359B246-14E4-5D28-ADD3-2619A06DEE5A}"/>
          </ac:picMkLst>
        </pc:picChg>
      </pc:sldChg>
      <pc:sldChg chg="modSp new mod">
        <pc:chgData name="MCMANUS Stephen [Rivergums Primary School]" userId="8be21e3b-e32c-424a-8e71-844d53fb07c8" providerId="ADAL" clId="{3FAAD9D5-8C4F-4308-AFB1-94C085A8532F}" dt="2024-09-06T01:37:41.581" v="19" actId="20577"/>
        <pc:sldMkLst>
          <pc:docMk/>
          <pc:sldMk cId="2041266540" sldId="257"/>
        </pc:sldMkLst>
        <pc:spChg chg="mod">
          <ac:chgData name="MCMANUS Stephen [Rivergums Primary School]" userId="8be21e3b-e32c-424a-8e71-844d53fb07c8" providerId="ADAL" clId="{3FAAD9D5-8C4F-4308-AFB1-94C085A8532F}" dt="2024-09-06T01:37:41.581" v="19" actId="20577"/>
          <ac:spMkLst>
            <pc:docMk/>
            <pc:sldMk cId="2041266540" sldId="257"/>
            <ac:spMk id="2" creationId="{CBE7FE56-FAC1-A57A-1349-10582BD09383}"/>
          </ac:spMkLst>
        </pc:spChg>
      </pc:sldChg>
    </pc:docChg>
  </pc:docChgLst>
  <pc:docChgLst>
    <pc:chgData name="MCMANUS Stephen [Rivergums Primary School]" userId="8be21e3b-e32c-424a-8e71-844d53fb07c8" providerId="ADAL" clId="{5C0205B2-2A00-43AB-9825-534DFF510812}"/>
    <pc:docChg chg="custSel modSld">
      <pc:chgData name="MCMANUS Stephen [Rivergums Primary School]" userId="8be21e3b-e32c-424a-8e71-844d53fb07c8" providerId="ADAL" clId="{5C0205B2-2A00-43AB-9825-534DFF510812}" dt="2024-09-06T03:28:55.935" v="486"/>
      <pc:docMkLst>
        <pc:docMk/>
      </pc:docMkLst>
      <pc:sldChg chg="modSp mod">
        <pc:chgData name="MCMANUS Stephen [Rivergums Primary School]" userId="8be21e3b-e32c-424a-8e71-844d53fb07c8" providerId="ADAL" clId="{5C0205B2-2A00-43AB-9825-534DFF510812}" dt="2024-09-06T03:25:25.348" v="480" actId="20577"/>
        <pc:sldMkLst>
          <pc:docMk/>
          <pc:sldMk cId="109857222" sldId="256"/>
        </pc:sldMkLst>
        <pc:spChg chg="mod">
          <ac:chgData name="MCMANUS Stephen [Rivergums Primary School]" userId="8be21e3b-e32c-424a-8e71-844d53fb07c8" providerId="ADAL" clId="{5C0205B2-2A00-43AB-9825-534DFF510812}" dt="2024-09-06T03:25:25.348" v="480" actId="20577"/>
          <ac:spMkLst>
            <pc:docMk/>
            <pc:sldMk cId="109857222" sldId="256"/>
            <ac:spMk id="5" creationId="{0C381BA5-D35D-3561-FC63-0F792431565E}"/>
          </ac:spMkLst>
        </pc:spChg>
        <pc:picChg chg="mod">
          <ac:chgData name="MCMANUS Stephen [Rivergums Primary School]" userId="8be21e3b-e32c-424a-8e71-844d53fb07c8" providerId="ADAL" clId="{5C0205B2-2A00-43AB-9825-534DFF510812}" dt="2024-09-06T03:15:16.735" v="6" actId="167"/>
          <ac:picMkLst>
            <pc:docMk/>
            <pc:sldMk cId="109857222" sldId="256"/>
            <ac:picMk id="2" creationId="{4304D852-899D-A544-28CD-14DE0529A583}"/>
          </ac:picMkLst>
        </pc:picChg>
      </pc:sldChg>
      <pc:sldChg chg="addSp delSp modSp mod setBg modAnim delDesignElem">
        <pc:chgData name="MCMANUS Stephen [Rivergums Primary School]" userId="8be21e3b-e32c-424a-8e71-844d53fb07c8" providerId="ADAL" clId="{5C0205B2-2A00-43AB-9825-534DFF510812}" dt="2024-09-06T03:28:55.935" v="486"/>
        <pc:sldMkLst>
          <pc:docMk/>
          <pc:sldMk cId="2041266540" sldId="257"/>
        </pc:sldMkLst>
        <pc:spChg chg="del">
          <ac:chgData name="MCMANUS Stephen [Rivergums Primary School]" userId="8be21e3b-e32c-424a-8e71-844d53fb07c8" providerId="ADAL" clId="{5C0205B2-2A00-43AB-9825-534DFF510812}" dt="2024-09-06T03:27:04.643" v="482" actId="478"/>
          <ac:spMkLst>
            <pc:docMk/>
            <pc:sldMk cId="2041266540" sldId="257"/>
            <ac:spMk id="2" creationId="{CBE7FE56-FAC1-A57A-1349-10582BD09383}"/>
          </ac:spMkLst>
        </pc:spChg>
        <pc:spChg chg="del">
          <ac:chgData name="MCMANUS Stephen [Rivergums Primary School]" userId="8be21e3b-e32c-424a-8e71-844d53fb07c8" providerId="ADAL" clId="{5C0205B2-2A00-43AB-9825-534DFF510812}" dt="2024-09-06T03:26:58.567" v="481"/>
          <ac:spMkLst>
            <pc:docMk/>
            <pc:sldMk cId="2041266540" sldId="257"/>
            <ac:spMk id="3" creationId="{A5C9FD66-E1DB-8F44-E816-7D18B2C813D3}"/>
          </ac:spMkLst>
        </pc:spChg>
        <pc:spChg chg="add del mod">
          <ac:chgData name="MCMANUS Stephen [Rivergums Primary School]" userId="8be21e3b-e32c-424a-8e71-844d53fb07c8" providerId="ADAL" clId="{5C0205B2-2A00-43AB-9825-534DFF510812}" dt="2024-09-06T03:27:06.430" v="483" actId="478"/>
          <ac:spMkLst>
            <pc:docMk/>
            <pc:sldMk cId="2041266540" sldId="257"/>
            <ac:spMk id="6" creationId="{F9461017-82FD-DFAC-D1A7-67F13E2B6164}"/>
          </ac:spMkLst>
        </pc:spChg>
        <pc:spChg chg="add del">
          <ac:chgData name="MCMANUS Stephen [Rivergums Primary School]" userId="8be21e3b-e32c-424a-8e71-844d53fb07c8" providerId="ADAL" clId="{5C0205B2-2A00-43AB-9825-534DFF510812}" dt="2024-09-06T03:28:55.935" v="486"/>
          <ac:spMkLst>
            <pc:docMk/>
            <pc:sldMk cId="2041266540" sldId="257"/>
            <ac:spMk id="9" creationId="{32BC26D8-82FB-445E-AA49-62A77D7C1EE0}"/>
          </ac:spMkLst>
        </pc:spChg>
        <pc:spChg chg="add del">
          <ac:chgData name="MCMANUS Stephen [Rivergums Primary School]" userId="8be21e3b-e32c-424a-8e71-844d53fb07c8" providerId="ADAL" clId="{5C0205B2-2A00-43AB-9825-534DFF510812}" dt="2024-09-06T03:28:55.935" v="486"/>
          <ac:spMkLst>
            <pc:docMk/>
            <pc:sldMk cId="2041266540" sldId="257"/>
            <ac:spMk id="11" creationId="{CB44330D-EA18-4254-AA95-EB49948539B8}"/>
          </ac:spMkLst>
        </pc:spChg>
        <pc:picChg chg="add mod">
          <ac:chgData name="MCMANUS Stephen [Rivergums Primary School]" userId="8be21e3b-e32c-424a-8e71-844d53fb07c8" providerId="ADAL" clId="{5C0205B2-2A00-43AB-9825-534DFF510812}" dt="2024-09-06T03:28:55.935" v="486"/>
          <ac:picMkLst>
            <pc:docMk/>
            <pc:sldMk cId="2041266540" sldId="257"/>
            <ac:picMk id="4" creationId="{1996E12E-2E46-75A6-F626-150443D36E55}"/>
          </ac:picMkLst>
        </pc:picChg>
      </pc:sldChg>
    </pc:docChg>
  </pc:docChgLst>
  <pc:docChgLst>
    <pc:chgData name="MCMANUS Stephen [Rivergums Primary School]" userId="S::stephen.mcmanus@education.wa.edu.au::8be21e3b-e32c-424a-8e71-844d53fb07c8" providerId="AD" clId="Web-{64DA7BA5-4D4B-82D1-0703-03BDC9154634}"/>
    <pc:docChg chg="modSld">
      <pc:chgData name="MCMANUS Stephen [Rivergums Primary School]" userId="S::stephen.mcmanus@education.wa.edu.au::8be21e3b-e32c-424a-8e71-844d53fb07c8" providerId="AD" clId="Web-{64DA7BA5-4D4B-82D1-0703-03BDC9154634}" dt="2024-09-06T02:10:58.249" v="6" actId="20577"/>
      <pc:docMkLst>
        <pc:docMk/>
      </pc:docMkLst>
      <pc:sldChg chg="modSp">
        <pc:chgData name="MCMANUS Stephen [Rivergums Primary School]" userId="S::stephen.mcmanus@education.wa.edu.au::8be21e3b-e32c-424a-8e71-844d53fb07c8" providerId="AD" clId="Web-{64DA7BA5-4D4B-82D1-0703-03BDC9154634}" dt="2024-09-06T02:10:58.249" v="6" actId="20577"/>
        <pc:sldMkLst>
          <pc:docMk/>
          <pc:sldMk cId="109857222" sldId="256"/>
        </pc:sldMkLst>
        <pc:spChg chg="mod">
          <ac:chgData name="MCMANUS Stephen [Rivergums Primary School]" userId="S::stephen.mcmanus@education.wa.edu.au::8be21e3b-e32c-424a-8e71-844d53fb07c8" providerId="AD" clId="Web-{64DA7BA5-4D4B-82D1-0703-03BDC9154634}" dt="2024-09-06T02:10:58.249" v="6" actId="20577"/>
          <ac:spMkLst>
            <pc:docMk/>
            <pc:sldMk cId="109857222" sldId="256"/>
            <ac:spMk id="5" creationId="{0C381BA5-D35D-3561-FC63-0F792431565E}"/>
          </ac:spMkLst>
        </pc:spChg>
      </pc:sldChg>
    </pc:docChg>
  </pc:docChgLst>
  <pc:docChgLst>
    <pc:chgData name="MCMANUS Stephen [Rivergums Primary School]" userId="8be21e3b-e32c-424a-8e71-844d53fb07c8" providerId="ADAL" clId="{7307169D-6077-4A9A-957A-B85007EEEEDF}"/>
    <pc:docChg chg="undo custSel delSld modSld">
      <pc:chgData name="MCMANUS Stephen [Rivergums Primary School]" userId="8be21e3b-e32c-424a-8e71-844d53fb07c8" providerId="ADAL" clId="{7307169D-6077-4A9A-957A-B85007EEEEDF}" dt="2024-09-06T05:34:57.866" v="849" actId="12"/>
      <pc:docMkLst>
        <pc:docMk/>
      </pc:docMkLst>
      <pc:sldChg chg="addSp delSp modSp mod">
        <pc:chgData name="MCMANUS Stephen [Rivergums Primary School]" userId="8be21e3b-e32c-424a-8e71-844d53fb07c8" providerId="ADAL" clId="{7307169D-6077-4A9A-957A-B85007EEEEDF}" dt="2024-09-06T05:34:57.866" v="849" actId="12"/>
        <pc:sldMkLst>
          <pc:docMk/>
          <pc:sldMk cId="109857222" sldId="256"/>
        </pc:sldMkLst>
        <pc:spChg chg="mod">
          <ac:chgData name="MCMANUS Stephen [Rivergums Primary School]" userId="8be21e3b-e32c-424a-8e71-844d53fb07c8" providerId="ADAL" clId="{7307169D-6077-4A9A-957A-B85007EEEEDF}" dt="2024-09-06T05:34:57.866" v="849" actId="12"/>
          <ac:spMkLst>
            <pc:docMk/>
            <pc:sldMk cId="109857222" sldId="256"/>
            <ac:spMk id="5" creationId="{0C381BA5-D35D-3561-FC63-0F792431565E}"/>
          </ac:spMkLst>
        </pc:spChg>
        <pc:picChg chg="add del mod">
          <ac:chgData name="MCMANUS Stephen [Rivergums Primary School]" userId="8be21e3b-e32c-424a-8e71-844d53fb07c8" providerId="ADAL" clId="{7307169D-6077-4A9A-957A-B85007EEEEDF}" dt="2024-09-06T05:19:51.952" v="706" actId="478"/>
          <ac:picMkLst>
            <pc:docMk/>
            <pc:sldMk cId="109857222" sldId="256"/>
            <ac:picMk id="3" creationId="{A19D29AF-E1C9-3BCE-B160-9AAAB6D77DDE}"/>
          </ac:picMkLst>
        </pc:picChg>
        <pc:picChg chg="add mod">
          <ac:chgData name="MCMANUS Stephen [Rivergums Primary School]" userId="8be21e3b-e32c-424a-8e71-844d53fb07c8" providerId="ADAL" clId="{7307169D-6077-4A9A-957A-B85007EEEEDF}" dt="2024-09-06T05:20:17.687" v="712" actId="14100"/>
          <ac:picMkLst>
            <pc:docMk/>
            <pc:sldMk cId="109857222" sldId="256"/>
            <ac:picMk id="4" creationId="{E7A22CF4-A6CB-EB6D-4F29-09E59E4FCF69}"/>
          </ac:picMkLst>
        </pc:picChg>
      </pc:sldChg>
      <pc:sldChg chg="del">
        <pc:chgData name="MCMANUS Stephen [Rivergums Primary School]" userId="8be21e3b-e32c-424a-8e71-844d53fb07c8" providerId="ADAL" clId="{7307169D-6077-4A9A-957A-B85007EEEEDF}" dt="2024-09-06T05:19:32.277" v="705" actId="47"/>
        <pc:sldMkLst>
          <pc:docMk/>
          <pc:sldMk cId="204126654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04D852-899D-A544-28CD-14DE0529A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669" y="0"/>
            <a:ext cx="1528331" cy="13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381BA5-D35D-3561-FC63-0F792431565E}"/>
              </a:ext>
            </a:extLst>
          </p:cNvPr>
          <p:cNvSpPr txBox="1"/>
          <p:nvPr/>
        </p:nvSpPr>
        <p:spPr>
          <a:xfrm>
            <a:off x="0" y="0"/>
            <a:ext cx="8560942" cy="60682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Addition Race</a:t>
            </a:r>
            <a:b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Objective: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Use addition to make the biggest number possible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6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up 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Remove picture cards from the deck.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Shuffle cards.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out 10 cards in two rows of five.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paper or a whiteboard to write down calculations and keep score.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to play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Choose a number to start adding to (in the picture is 30)</a:t>
            </a: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Player 1 turns over a card, adds the number to the first chosen number and writes down the answer. Remove the card and put a new one in its place.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Player 2 does the same.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Player 1 will turn over a card and add to their previous total so the number will keep getting bigger and bigger.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Repeat until all the cards are gone. The player with the biggest number wins.</a:t>
            </a:r>
          </a:p>
          <a:p>
            <a:pPr marL="342900" lvl="0" indent="-342900">
              <a:buFont typeface="+mj-lt"/>
              <a:buAutoNum type="arabicPeriod"/>
            </a:pPr>
            <a:endParaRPr lang="en-AU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AU" sz="1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Variation</a:t>
            </a: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Start from a large number and use subtraction, seeing who can get the smallest number.</a:t>
            </a:r>
          </a:p>
        </p:txBody>
      </p:sp>
      <p:pic>
        <p:nvPicPr>
          <p:cNvPr id="4" name="Picture 2" descr="Image preview">
            <a:extLst>
              <a:ext uri="{FF2B5EF4-FFF2-40B4-BE49-F238E27FC236}">
                <a16:creationId xmlns:a16="http://schemas.microsoft.com/office/drawing/2014/main" id="{E7A22CF4-A6CB-EB6D-4F29-09E59E4FCF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58" t="10057" r="19040" b="4913"/>
          <a:stretch/>
        </p:blipFill>
        <p:spPr bwMode="auto">
          <a:xfrm>
            <a:off x="8407343" y="2718033"/>
            <a:ext cx="3656026" cy="4026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5E0F2452540468B9733DA94FEFD23" ma:contentTypeVersion="18" ma:contentTypeDescription="Create a new document." ma:contentTypeScope="" ma:versionID="d094a4806b921df28643dc903d512bf9">
  <xsd:schema xmlns:xsd="http://www.w3.org/2001/XMLSchema" xmlns:xs="http://www.w3.org/2001/XMLSchema" xmlns:p="http://schemas.microsoft.com/office/2006/metadata/properties" xmlns:ns2="74868d3f-3561-4f57-b9f9-c46efd9639cd" xmlns:ns3="532a6e8c-83fa-4c02-9cfa-63140715af0c" targetNamespace="http://schemas.microsoft.com/office/2006/metadata/properties" ma:root="true" ma:fieldsID="d9ab2eca8990825f401081ad107eb3c2" ns2:_="" ns3:_="">
    <xsd:import namespace="74868d3f-3561-4f57-b9f9-c46efd9639cd"/>
    <xsd:import namespace="532a6e8c-83fa-4c02-9cfa-63140715af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68d3f-3561-4f57-b9f9-c46efd9639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a606fe5-00d0-49e1-aa33-d9ffd02091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2a6e8c-83fa-4c02-9cfa-63140715af0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a56730-b440-4cad-aa3e-dc21193fa453}" ma:internalName="TaxCatchAll" ma:showField="CatchAllData" ma:web="532a6e8c-83fa-4c02-9cfa-63140715a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F94150-E2BF-43C3-A30F-3BD593A88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868d3f-3561-4f57-b9f9-c46efd9639cd"/>
    <ds:schemaRef ds:uri="532a6e8c-83fa-4c02-9cfa-63140715af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26DC99-9987-4210-A4BF-821E9419E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163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MCMANUS Stephen [Rivergums Primary School]</cp:lastModifiedBy>
  <cp:revision>5</cp:revision>
  <dcterms:created xsi:type="dcterms:W3CDTF">2024-09-06T01:36:25Z</dcterms:created>
  <dcterms:modified xsi:type="dcterms:W3CDTF">2024-09-06T05:35:02Z</dcterms:modified>
</cp:coreProperties>
</file>