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56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AD9D5-8C4F-4308-AFB1-94C085A8532F}" v="7" dt="2024-09-06T01:41:17.121"/>
    <p1510:client id="{5C0205B2-2A00-43AB-9825-534DFF510812}" v="6" dt="2024-09-06T03:28:55.935"/>
    <p1510:client id="{64DA7BA5-4D4B-82D1-0703-03BDC9154634}" v="8" dt="2024-09-06T02:10:58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MANUS Stephen [Rivergums Primary School]" userId="8be21e3b-e32c-424a-8e71-844d53fb07c8" providerId="ADAL" clId="{3FAAD9D5-8C4F-4308-AFB1-94C085A8532F}"/>
    <pc:docChg chg="custSel addSld modSld">
      <pc:chgData name="MCMANUS Stephen [Rivergums Primary School]" userId="8be21e3b-e32c-424a-8e71-844d53fb07c8" providerId="ADAL" clId="{3FAAD9D5-8C4F-4308-AFB1-94C085A8532F}" dt="2024-09-06T01:41:17.121" v="26" actId="1076"/>
      <pc:docMkLst>
        <pc:docMk/>
      </pc:docMkLst>
      <pc:sldChg chg="addSp delSp modSp mod">
        <pc:chgData name="MCMANUS Stephen [Rivergums Primary School]" userId="8be21e3b-e32c-424a-8e71-844d53fb07c8" providerId="ADAL" clId="{3FAAD9D5-8C4F-4308-AFB1-94C085A8532F}" dt="2024-09-06T01:41:17.121" v="26" actId="1076"/>
        <pc:sldMkLst>
          <pc:docMk/>
          <pc:sldMk cId="109857222" sldId="256"/>
        </pc:sldMkLst>
        <pc:spChg chg="del">
          <ac:chgData name="MCMANUS Stephen [Rivergums Primary School]" userId="8be21e3b-e32c-424a-8e71-844d53fb07c8" providerId="ADAL" clId="{3FAAD9D5-8C4F-4308-AFB1-94C085A8532F}" dt="2024-09-06T01:36:42.162" v="0" actId="478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MCMANUS Stephen [Rivergums Primary School]" userId="8be21e3b-e32c-424a-8e71-844d53fb07c8" providerId="ADAL" clId="{3FAAD9D5-8C4F-4308-AFB1-94C085A8532F}" dt="2024-09-06T01:36:43.463" v="1" actId="47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MCMANUS Stephen [Rivergums Primary School]" userId="8be21e3b-e32c-424a-8e71-844d53fb07c8" providerId="ADAL" clId="{3FAAD9D5-8C4F-4308-AFB1-94C085A8532F}" dt="2024-09-06T01:37:24.801" v="6" actId="404"/>
          <ac:spMkLst>
            <pc:docMk/>
            <pc:sldMk cId="109857222" sldId="256"/>
            <ac:spMk id="5" creationId="{0C381BA5-D35D-3561-FC63-0F792431565E}"/>
          </ac:spMkLst>
        </pc:spChg>
        <pc:picChg chg="add mod">
          <ac:chgData name="MCMANUS Stephen [Rivergums Primary School]" userId="8be21e3b-e32c-424a-8e71-844d53fb07c8" providerId="ADAL" clId="{3FAAD9D5-8C4F-4308-AFB1-94C085A8532F}" dt="2024-09-06T01:41:17.121" v="26" actId="1076"/>
          <ac:picMkLst>
            <pc:docMk/>
            <pc:sldMk cId="109857222" sldId="256"/>
            <ac:picMk id="2" creationId="{4304D852-899D-A544-28CD-14DE0529A583}"/>
          </ac:picMkLst>
        </pc:picChg>
        <pc:picChg chg="add del mod">
          <ac:chgData name="MCMANUS Stephen [Rivergums Primary School]" userId="8be21e3b-e32c-424a-8e71-844d53fb07c8" providerId="ADAL" clId="{3FAAD9D5-8C4F-4308-AFB1-94C085A8532F}" dt="2024-09-06T01:41:13.762" v="25" actId="478"/>
          <ac:picMkLst>
            <pc:docMk/>
            <pc:sldMk cId="109857222" sldId="256"/>
            <ac:picMk id="1026" creationId="{D359B246-14E4-5D28-ADD3-2619A06DEE5A}"/>
          </ac:picMkLst>
        </pc:picChg>
      </pc:sldChg>
      <pc:sldChg chg="modSp new mod">
        <pc:chgData name="MCMANUS Stephen [Rivergums Primary School]" userId="8be21e3b-e32c-424a-8e71-844d53fb07c8" providerId="ADAL" clId="{3FAAD9D5-8C4F-4308-AFB1-94C085A8532F}" dt="2024-09-06T01:37:41.581" v="19" actId="20577"/>
        <pc:sldMkLst>
          <pc:docMk/>
          <pc:sldMk cId="2041266540" sldId="257"/>
        </pc:sldMkLst>
        <pc:spChg chg="mod">
          <ac:chgData name="MCMANUS Stephen [Rivergums Primary School]" userId="8be21e3b-e32c-424a-8e71-844d53fb07c8" providerId="ADAL" clId="{3FAAD9D5-8C4F-4308-AFB1-94C085A8532F}" dt="2024-09-06T01:37:41.581" v="19" actId="20577"/>
          <ac:spMkLst>
            <pc:docMk/>
            <pc:sldMk cId="2041266540" sldId="257"/>
            <ac:spMk id="2" creationId="{CBE7FE56-FAC1-A57A-1349-10582BD09383}"/>
          </ac:spMkLst>
        </pc:spChg>
      </pc:sldChg>
    </pc:docChg>
  </pc:docChgLst>
  <pc:docChgLst>
    <pc:chgData name="MCMANUS Stephen [Rivergums Primary School]" userId="8be21e3b-e32c-424a-8e71-844d53fb07c8" providerId="ADAL" clId="{DFF5AA4F-0D35-48D4-95B3-51F32D77B5CB}"/>
    <pc:docChg chg="custSel addSld delSld modSld">
      <pc:chgData name="MCMANUS Stephen [Rivergums Primary School]" userId="8be21e3b-e32c-424a-8e71-844d53fb07c8" providerId="ADAL" clId="{DFF5AA4F-0D35-48D4-95B3-51F32D77B5CB}" dt="2024-09-06T06:47:09.567" v="53" actId="47"/>
      <pc:docMkLst>
        <pc:docMk/>
      </pc:docMkLst>
      <pc:sldChg chg="modSp mod">
        <pc:chgData name="MCMANUS Stephen [Rivergums Primary School]" userId="8be21e3b-e32c-424a-8e71-844d53fb07c8" providerId="ADAL" clId="{DFF5AA4F-0D35-48D4-95B3-51F32D77B5CB}" dt="2024-09-06T06:46:53.537" v="39" actId="33524"/>
        <pc:sldMkLst>
          <pc:docMk/>
          <pc:sldMk cId="109857222" sldId="256"/>
        </pc:sldMkLst>
        <pc:spChg chg="mod">
          <ac:chgData name="MCMANUS Stephen [Rivergums Primary School]" userId="8be21e3b-e32c-424a-8e71-844d53fb07c8" providerId="ADAL" clId="{DFF5AA4F-0D35-48D4-95B3-51F32D77B5CB}" dt="2024-09-06T06:46:53.537" v="39" actId="33524"/>
          <ac:spMkLst>
            <pc:docMk/>
            <pc:sldMk cId="109857222" sldId="256"/>
            <ac:spMk id="5" creationId="{0C381BA5-D35D-3561-FC63-0F792431565E}"/>
          </ac:spMkLst>
        </pc:spChg>
      </pc:sldChg>
      <pc:sldChg chg="del">
        <pc:chgData name="MCMANUS Stephen [Rivergums Primary School]" userId="8be21e3b-e32c-424a-8e71-844d53fb07c8" providerId="ADAL" clId="{DFF5AA4F-0D35-48D4-95B3-51F32D77B5CB}" dt="2024-09-06T06:47:09.567" v="53" actId="47"/>
        <pc:sldMkLst>
          <pc:docMk/>
          <pc:sldMk cId="2041266540" sldId="257"/>
        </pc:sldMkLst>
      </pc:sldChg>
      <pc:sldChg chg="modSp new mod">
        <pc:chgData name="MCMANUS Stephen [Rivergums Primary School]" userId="8be21e3b-e32c-424a-8e71-844d53fb07c8" providerId="ADAL" clId="{DFF5AA4F-0D35-48D4-95B3-51F32D77B5CB}" dt="2024-09-06T06:47:06.712" v="52" actId="20577"/>
        <pc:sldMkLst>
          <pc:docMk/>
          <pc:sldMk cId="450383719" sldId="258"/>
        </pc:sldMkLst>
        <pc:spChg chg="mod">
          <ac:chgData name="MCMANUS Stephen [Rivergums Primary School]" userId="8be21e3b-e32c-424a-8e71-844d53fb07c8" providerId="ADAL" clId="{DFF5AA4F-0D35-48D4-95B3-51F32D77B5CB}" dt="2024-09-06T06:47:06.712" v="52" actId="20577"/>
          <ac:spMkLst>
            <pc:docMk/>
            <pc:sldMk cId="450383719" sldId="258"/>
            <ac:spMk id="2" creationId="{A4E7935F-988E-6644-BD17-ECBA86F92614}"/>
          </ac:spMkLst>
        </pc:spChg>
      </pc:sldChg>
    </pc:docChg>
  </pc:docChgLst>
  <pc:docChgLst>
    <pc:chgData name="MCMANUS Stephen [Rivergums Primary School]" userId="S::stephen.mcmanus@education.wa.edu.au::8be21e3b-e32c-424a-8e71-844d53fb07c8" providerId="AD" clId="Web-{64DA7BA5-4D4B-82D1-0703-03BDC9154634}"/>
    <pc:docChg chg="modSld">
      <pc:chgData name="MCMANUS Stephen [Rivergums Primary School]" userId="S::stephen.mcmanus@education.wa.edu.au::8be21e3b-e32c-424a-8e71-844d53fb07c8" providerId="AD" clId="Web-{64DA7BA5-4D4B-82D1-0703-03BDC9154634}" dt="2024-09-06T02:10:58.249" v="6" actId="20577"/>
      <pc:docMkLst>
        <pc:docMk/>
      </pc:docMkLst>
      <pc:sldChg chg="modSp">
        <pc:chgData name="MCMANUS Stephen [Rivergums Primary School]" userId="S::stephen.mcmanus@education.wa.edu.au::8be21e3b-e32c-424a-8e71-844d53fb07c8" providerId="AD" clId="Web-{64DA7BA5-4D4B-82D1-0703-03BDC9154634}" dt="2024-09-06T02:10:58.249" v="6" actId="20577"/>
        <pc:sldMkLst>
          <pc:docMk/>
          <pc:sldMk cId="109857222" sldId="256"/>
        </pc:sldMkLst>
        <pc:spChg chg="mod">
          <ac:chgData name="MCMANUS Stephen [Rivergums Primary School]" userId="S::stephen.mcmanus@education.wa.edu.au::8be21e3b-e32c-424a-8e71-844d53fb07c8" providerId="AD" clId="Web-{64DA7BA5-4D4B-82D1-0703-03BDC9154634}" dt="2024-09-06T02:10:58.249" v="6" actId="20577"/>
          <ac:spMkLst>
            <pc:docMk/>
            <pc:sldMk cId="109857222" sldId="256"/>
            <ac:spMk id="5" creationId="{0C381BA5-D35D-3561-FC63-0F792431565E}"/>
          </ac:spMkLst>
        </pc:spChg>
      </pc:sldChg>
    </pc:docChg>
  </pc:docChgLst>
  <pc:docChgLst>
    <pc:chgData name="MCMANUS Stephen [Rivergums Primary School]" userId="8be21e3b-e32c-424a-8e71-844d53fb07c8" providerId="ADAL" clId="{5C0205B2-2A00-43AB-9825-534DFF510812}"/>
    <pc:docChg chg="custSel modSld">
      <pc:chgData name="MCMANUS Stephen [Rivergums Primary School]" userId="8be21e3b-e32c-424a-8e71-844d53fb07c8" providerId="ADAL" clId="{5C0205B2-2A00-43AB-9825-534DFF510812}" dt="2024-09-06T03:28:55.935" v="486"/>
      <pc:docMkLst>
        <pc:docMk/>
      </pc:docMkLst>
      <pc:sldChg chg="modSp mod">
        <pc:chgData name="MCMANUS Stephen [Rivergums Primary School]" userId="8be21e3b-e32c-424a-8e71-844d53fb07c8" providerId="ADAL" clId="{5C0205B2-2A00-43AB-9825-534DFF510812}" dt="2024-09-06T03:25:25.348" v="480" actId="20577"/>
        <pc:sldMkLst>
          <pc:docMk/>
          <pc:sldMk cId="109857222" sldId="256"/>
        </pc:sldMkLst>
        <pc:spChg chg="mod">
          <ac:chgData name="MCMANUS Stephen [Rivergums Primary School]" userId="8be21e3b-e32c-424a-8e71-844d53fb07c8" providerId="ADAL" clId="{5C0205B2-2A00-43AB-9825-534DFF510812}" dt="2024-09-06T03:25:25.348" v="480" actId="20577"/>
          <ac:spMkLst>
            <pc:docMk/>
            <pc:sldMk cId="109857222" sldId="256"/>
            <ac:spMk id="5" creationId="{0C381BA5-D35D-3561-FC63-0F792431565E}"/>
          </ac:spMkLst>
        </pc:spChg>
        <pc:picChg chg="mod">
          <ac:chgData name="MCMANUS Stephen [Rivergums Primary School]" userId="8be21e3b-e32c-424a-8e71-844d53fb07c8" providerId="ADAL" clId="{5C0205B2-2A00-43AB-9825-534DFF510812}" dt="2024-09-06T03:15:16.735" v="6" actId="167"/>
          <ac:picMkLst>
            <pc:docMk/>
            <pc:sldMk cId="109857222" sldId="256"/>
            <ac:picMk id="2" creationId="{4304D852-899D-A544-28CD-14DE0529A583}"/>
          </ac:picMkLst>
        </pc:picChg>
      </pc:sldChg>
      <pc:sldChg chg="addSp delSp modSp mod setBg modAnim delDesignElem">
        <pc:chgData name="MCMANUS Stephen [Rivergums Primary School]" userId="8be21e3b-e32c-424a-8e71-844d53fb07c8" providerId="ADAL" clId="{5C0205B2-2A00-43AB-9825-534DFF510812}" dt="2024-09-06T03:28:55.935" v="486"/>
        <pc:sldMkLst>
          <pc:docMk/>
          <pc:sldMk cId="2041266540" sldId="257"/>
        </pc:sldMkLst>
        <pc:spChg chg="del">
          <ac:chgData name="MCMANUS Stephen [Rivergums Primary School]" userId="8be21e3b-e32c-424a-8e71-844d53fb07c8" providerId="ADAL" clId="{5C0205B2-2A00-43AB-9825-534DFF510812}" dt="2024-09-06T03:27:04.643" v="482" actId="478"/>
          <ac:spMkLst>
            <pc:docMk/>
            <pc:sldMk cId="2041266540" sldId="257"/>
            <ac:spMk id="2" creationId="{CBE7FE56-FAC1-A57A-1349-10582BD09383}"/>
          </ac:spMkLst>
        </pc:spChg>
        <pc:spChg chg="del">
          <ac:chgData name="MCMANUS Stephen [Rivergums Primary School]" userId="8be21e3b-e32c-424a-8e71-844d53fb07c8" providerId="ADAL" clId="{5C0205B2-2A00-43AB-9825-534DFF510812}" dt="2024-09-06T03:26:58.567" v="481"/>
          <ac:spMkLst>
            <pc:docMk/>
            <pc:sldMk cId="2041266540" sldId="257"/>
            <ac:spMk id="3" creationId="{A5C9FD66-E1DB-8F44-E816-7D18B2C813D3}"/>
          </ac:spMkLst>
        </pc:spChg>
        <pc:spChg chg="add del mod">
          <ac:chgData name="MCMANUS Stephen [Rivergums Primary School]" userId="8be21e3b-e32c-424a-8e71-844d53fb07c8" providerId="ADAL" clId="{5C0205B2-2A00-43AB-9825-534DFF510812}" dt="2024-09-06T03:27:06.430" v="483" actId="478"/>
          <ac:spMkLst>
            <pc:docMk/>
            <pc:sldMk cId="2041266540" sldId="257"/>
            <ac:spMk id="6" creationId="{F9461017-82FD-DFAC-D1A7-67F13E2B6164}"/>
          </ac:spMkLst>
        </pc:spChg>
        <pc:spChg chg="add del">
          <ac:chgData name="MCMANUS Stephen [Rivergums Primary School]" userId="8be21e3b-e32c-424a-8e71-844d53fb07c8" providerId="ADAL" clId="{5C0205B2-2A00-43AB-9825-534DFF510812}" dt="2024-09-06T03:28:55.935" v="486"/>
          <ac:spMkLst>
            <pc:docMk/>
            <pc:sldMk cId="2041266540" sldId="257"/>
            <ac:spMk id="9" creationId="{32BC26D8-82FB-445E-AA49-62A77D7C1EE0}"/>
          </ac:spMkLst>
        </pc:spChg>
        <pc:spChg chg="add del">
          <ac:chgData name="MCMANUS Stephen [Rivergums Primary School]" userId="8be21e3b-e32c-424a-8e71-844d53fb07c8" providerId="ADAL" clId="{5C0205B2-2A00-43AB-9825-534DFF510812}" dt="2024-09-06T03:28:55.935" v="486"/>
          <ac:spMkLst>
            <pc:docMk/>
            <pc:sldMk cId="2041266540" sldId="257"/>
            <ac:spMk id="11" creationId="{CB44330D-EA18-4254-AA95-EB49948539B8}"/>
          </ac:spMkLst>
        </pc:spChg>
        <pc:picChg chg="add mod">
          <ac:chgData name="MCMANUS Stephen [Rivergums Primary School]" userId="8be21e3b-e32c-424a-8e71-844d53fb07c8" providerId="ADAL" clId="{5C0205B2-2A00-43AB-9825-534DFF510812}" dt="2024-09-06T03:28:55.935" v="486"/>
          <ac:picMkLst>
            <pc:docMk/>
            <pc:sldMk cId="2041266540" sldId="257"/>
            <ac:picMk id="4" creationId="{1996E12E-2E46-75A6-F626-150443D36E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81BA5-D35D-3561-FC63-0F792431565E}"/>
              </a:ext>
            </a:extLst>
          </p:cNvPr>
          <p:cNvSpPr txBox="1"/>
          <p:nvPr/>
        </p:nvSpPr>
        <p:spPr>
          <a:xfrm>
            <a:off x="0" y="0"/>
            <a:ext cx="12192000" cy="6700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Fast Facts Multiplication</a:t>
            </a: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</a:t>
            </a:r>
            <a:r>
              <a:rPr lang="en-AU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collect the most cards. Player with the most cards win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Remove Jokers from the deck.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Shuffle and share the cards evenly between 2 players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Players hold the cards face down.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 players place one card face up on the table.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must multiply the 2 numbers in their head and say the answer out loud.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player to say the correct answer wins both cards.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both players say the answer at the same time, the cards are “banked” to the side.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player with the next correct answer gets the banked cards.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there are no cards left, both players count their cards and the player with the most cards win. 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both players have the same number of cards, they shuffle all cards together and start again </a:t>
            </a:r>
          </a:p>
          <a:p>
            <a:pPr marL="342900" indent="-342900" algn="l" rtl="0" fontAlgn="base">
              <a:buFont typeface="+mj-lt"/>
              <a:buAutoNum type="arabicPeriod"/>
            </a:pPr>
            <a:endParaRPr lang="en-A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Adaptations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Cards with lower values can be used, remove higher value cards like 7,8,9,10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be used as addition instead of multiplication.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Queen can count for 11,King can count for 12. </a:t>
            </a:r>
          </a:p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ast Facts Multiplication">
            <a:hlinkClick r:id="" action="ppaction://media"/>
            <a:extLst>
              <a:ext uri="{FF2B5EF4-FFF2-40B4-BE49-F238E27FC236}">
                <a16:creationId xmlns:a16="http://schemas.microsoft.com/office/drawing/2014/main" id="{CF6586BA-B6E5-B35B-A56A-FD8640CB8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02671"/>
            <a:ext cx="10760279" cy="60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8" ma:contentTypeDescription="Create a new document." ma:contentTypeScope="" ma:versionID="d094a4806b921df28643dc903d512bf9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d9ab2eca8990825f401081ad107eb3c2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26DC99-9987-4210-A4BF-821E9419E4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F94150-E2BF-43C3-A30F-3BD593A882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868d3f-3561-4f57-b9f9-c46efd9639cd"/>
    <ds:schemaRef ds:uri="532a6e8c-83fa-4c02-9cfa-63140715a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195</Words>
  <Application>Microsoft Office PowerPoint</Application>
  <PresentationFormat>Widescreen</PresentationFormat>
  <Paragraphs>21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DEKKER Mark [Rivergums Primary School]</cp:lastModifiedBy>
  <cp:revision>6</cp:revision>
  <dcterms:created xsi:type="dcterms:W3CDTF">2024-09-06T01:36:25Z</dcterms:created>
  <dcterms:modified xsi:type="dcterms:W3CDTF">2024-09-10T03:55:52Z</dcterms:modified>
</cp:coreProperties>
</file>