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8" r:id="rId6"/>
    <p:sldId id="259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9D2B795-2EE4-4905-99B2-F62AD38F1082}" v="1" dt="2024-09-06T02:16:10.717"/>
    <p1510:client id="{F8E67644-73E8-464D-9001-69077AA039C7}" v="16" dt="2024-09-06T01:40:20.71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CMANUS Stephen [Rivergums Primary School]" userId="8be21e3b-e32c-424a-8e71-844d53fb07c8" providerId="ADAL" clId="{F8E67644-73E8-464D-9001-69077AA039C7}"/>
    <pc:docChg chg="modSld">
      <pc:chgData name="MCMANUS Stephen [Rivergums Primary School]" userId="8be21e3b-e32c-424a-8e71-844d53fb07c8" providerId="ADAL" clId="{F8E67644-73E8-464D-9001-69077AA039C7}" dt="2024-09-06T01:40:20.716" v="17" actId="14100"/>
      <pc:docMkLst>
        <pc:docMk/>
      </pc:docMkLst>
      <pc:sldChg chg="addSp modSp mod">
        <pc:chgData name="MCMANUS Stephen [Rivergums Primary School]" userId="8be21e3b-e32c-424a-8e71-844d53fb07c8" providerId="ADAL" clId="{F8E67644-73E8-464D-9001-69077AA039C7}" dt="2024-09-06T01:40:20.716" v="17" actId="14100"/>
        <pc:sldMkLst>
          <pc:docMk/>
          <pc:sldMk cId="793130750" sldId="256"/>
        </pc:sldMkLst>
        <pc:spChg chg="mod">
          <ac:chgData name="MCMANUS Stephen [Rivergums Primary School]" userId="8be21e3b-e32c-424a-8e71-844d53fb07c8" providerId="ADAL" clId="{F8E67644-73E8-464D-9001-69077AA039C7}" dt="2024-09-06T01:40:12.601" v="14" actId="14100"/>
          <ac:spMkLst>
            <pc:docMk/>
            <pc:sldMk cId="793130750" sldId="256"/>
            <ac:spMk id="5" creationId="{42CC7BF7-5045-2F23-2B4A-140380BED36B}"/>
          </ac:spMkLst>
        </pc:spChg>
        <pc:picChg chg="add mod">
          <ac:chgData name="MCMANUS Stephen [Rivergums Primary School]" userId="8be21e3b-e32c-424a-8e71-844d53fb07c8" providerId="ADAL" clId="{F8E67644-73E8-464D-9001-69077AA039C7}" dt="2024-09-06T01:40:20.716" v="17" actId="14100"/>
          <ac:picMkLst>
            <pc:docMk/>
            <pc:sldMk cId="793130750" sldId="256"/>
            <ac:picMk id="2" creationId="{D359B246-14E4-5D28-ADD3-2619A06DEE5A}"/>
          </ac:picMkLst>
        </pc:picChg>
      </pc:sldChg>
      <pc:sldChg chg="modSp mod">
        <pc:chgData name="MCMANUS Stephen [Rivergums Primary School]" userId="8be21e3b-e32c-424a-8e71-844d53fb07c8" providerId="ADAL" clId="{F8E67644-73E8-464D-9001-69077AA039C7}" dt="2024-09-06T01:35:48.854" v="13" actId="20577"/>
        <pc:sldMkLst>
          <pc:docMk/>
          <pc:sldMk cId="1803837067" sldId="257"/>
        </pc:sldMkLst>
        <pc:spChg chg="mod">
          <ac:chgData name="MCMANUS Stephen [Rivergums Primary School]" userId="8be21e3b-e32c-424a-8e71-844d53fb07c8" providerId="ADAL" clId="{F8E67644-73E8-464D-9001-69077AA039C7}" dt="2024-09-06T01:35:48.854" v="13" actId="20577"/>
          <ac:spMkLst>
            <pc:docMk/>
            <pc:sldMk cId="1803837067" sldId="257"/>
            <ac:spMk id="2" creationId="{D252A79A-4BF5-1FC2-E286-AFA48D819969}"/>
          </ac:spMkLst>
        </pc:spChg>
      </pc:sldChg>
    </pc:docChg>
  </pc:docChgLst>
  <pc:docChgLst>
    <pc:chgData name="MCMANUS Stephen [Rivergums Primary School]" userId="8be21e3b-e32c-424a-8e71-844d53fb07c8" providerId="ADAL" clId="{B9D2B795-2EE4-4905-99B2-F62AD38F1082}"/>
    <pc:docChg chg="undo custSel addSld modSld">
      <pc:chgData name="MCMANUS Stephen [Rivergums Primary School]" userId="8be21e3b-e32c-424a-8e71-844d53fb07c8" providerId="ADAL" clId="{B9D2B795-2EE4-4905-99B2-F62AD38F1082}" dt="2024-09-06T02:17:25.310" v="626" actId="20577"/>
      <pc:docMkLst>
        <pc:docMk/>
      </pc:docMkLst>
      <pc:sldChg chg="modSp mod">
        <pc:chgData name="MCMANUS Stephen [Rivergums Primary School]" userId="8be21e3b-e32c-424a-8e71-844d53fb07c8" providerId="ADAL" clId="{B9D2B795-2EE4-4905-99B2-F62AD38F1082}" dt="2024-09-06T02:17:01.019" v="595" actId="403"/>
        <pc:sldMkLst>
          <pc:docMk/>
          <pc:sldMk cId="793130750" sldId="256"/>
        </pc:sldMkLst>
        <pc:spChg chg="mod">
          <ac:chgData name="MCMANUS Stephen [Rivergums Primary School]" userId="8be21e3b-e32c-424a-8e71-844d53fb07c8" providerId="ADAL" clId="{B9D2B795-2EE4-4905-99B2-F62AD38F1082}" dt="2024-09-06T02:17:01.019" v="595" actId="403"/>
          <ac:spMkLst>
            <pc:docMk/>
            <pc:sldMk cId="793130750" sldId="256"/>
            <ac:spMk id="5" creationId="{42CC7BF7-5045-2F23-2B4A-140380BED36B}"/>
          </ac:spMkLst>
        </pc:spChg>
      </pc:sldChg>
      <pc:sldChg chg="modSp add mod">
        <pc:chgData name="MCMANUS Stephen [Rivergums Primary School]" userId="8be21e3b-e32c-424a-8e71-844d53fb07c8" providerId="ADAL" clId="{B9D2B795-2EE4-4905-99B2-F62AD38F1082}" dt="2024-09-06T02:17:25.310" v="626" actId="20577"/>
        <pc:sldMkLst>
          <pc:docMk/>
          <pc:sldMk cId="2491557083" sldId="258"/>
        </pc:sldMkLst>
        <pc:spChg chg="mod">
          <ac:chgData name="MCMANUS Stephen [Rivergums Primary School]" userId="8be21e3b-e32c-424a-8e71-844d53fb07c8" providerId="ADAL" clId="{B9D2B795-2EE4-4905-99B2-F62AD38F1082}" dt="2024-09-06T02:17:25.310" v="626" actId="20577"/>
          <ac:spMkLst>
            <pc:docMk/>
            <pc:sldMk cId="2491557083" sldId="258"/>
            <ac:spMk id="5" creationId="{42CC7BF7-5045-2F23-2B4A-140380BED36B}"/>
          </ac:spMkLst>
        </pc:spChg>
        <pc:picChg chg="mod">
          <ac:chgData name="MCMANUS Stephen [Rivergums Primary School]" userId="8be21e3b-e32c-424a-8e71-844d53fb07c8" providerId="ADAL" clId="{B9D2B795-2EE4-4905-99B2-F62AD38F1082}" dt="2024-09-06T02:16:10.715" v="510" actId="167"/>
          <ac:picMkLst>
            <pc:docMk/>
            <pc:sldMk cId="2491557083" sldId="258"/>
            <ac:picMk id="2" creationId="{D359B246-14E4-5D28-ADD3-2619A06DEE5A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40CD8-AA46-03B4-7AD0-319BFF38D7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3029CC-933C-CD2C-F263-61E0B14981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617116-BD5C-9454-D392-B0D283CF9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09904-A12C-4160-81FE-F92B2A2DA71D}" type="datetimeFigureOut">
              <a:rPr lang="en-AU" smtClean="0"/>
              <a:t>10/09/2024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E5303B-5307-AE1A-52D3-EA7169E28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B3F721-1534-E39B-5F94-AC1F2248F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3D496-D159-4D1A-8C4C-313AB6F02F5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99750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923534-0070-3E92-BDA5-9341D3C02E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4E1C996-2C07-F896-5897-35368BE7E0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3BCE3F-346A-FBC0-6A06-D769F2431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09904-A12C-4160-81FE-F92B2A2DA71D}" type="datetimeFigureOut">
              <a:rPr lang="en-AU" smtClean="0"/>
              <a:t>10/09/2024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7BB53E-ED7E-237C-4616-853BCBB21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0F9D4C-3736-1D58-FB90-7605FB5D5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3D496-D159-4D1A-8C4C-313AB6F02F5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780686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211F29F-DD54-74F2-46BE-3CE544BFCA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D0EEC7-6686-9E33-0F88-045C17242A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86AD11-3EA3-5473-8D16-9551544E8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09904-A12C-4160-81FE-F92B2A2DA71D}" type="datetimeFigureOut">
              <a:rPr lang="en-AU" smtClean="0"/>
              <a:t>10/09/2024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ADDEEE-24D1-65EA-8BB5-3C24A97F7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C8E011-001D-F2C3-FFD0-0A1730E8E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3D496-D159-4D1A-8C4C-313AB6F02F5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82355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89E08-4A6E-E4B8-7D83-4B8A27B5E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BAC38-3A8A-E3B4-F771-DF8ABE7747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862527-B15F-B8DC-4C50-B3822911B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09904-A12C-4160-81FE-F92B2A2DA71D}" type="datetimeFigureOut">
              <a:rPr lang="en-AU" smtClean="0"/>
              <a:t>10/09/2024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1674A7-1649-6D9F-BD3C-42F8B75CE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123121-3DF5-07C3-832E-2DF584C94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3D496-D159-4D1A-8C4C-313AB6F02F5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44312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AA0243-A7D3-41F0-6CD9-D318859CD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1BCB99-8B8A-8D0B-D4BA-7C51C516C9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47470C-11FA-5F70-8C80-BE1C82766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09904-A12C-4160-81FE-F92B2A2DA71D}" type="datetimeFigureOut">
              <a:rPr lang="en-AU" smtClean="0"/>
              <a:t>10/09/2024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EDD6AD-1A32-FC36-ECCB-1FDC29249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870650-B7A3-69D9-CB29-C61C57A85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3D496-D159-4D1A-8C4C-313AB6F02F5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11930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97F82B-EA04-40FA-F0D4-CED6B9C5C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74CAD3-C4CF-2B5F-5D88-C4C8B3DF52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F20662-2560-E89E-9769-02D8ADB346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72EF70-4250-A73A-930F-6DFF6F3DD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09904-A12C-4160-81FE-F92B2A2DA71D}" type="datetimeFigureOut">
              <a:rPr lang="en-AU" smtClean="0"/>
              <a:t>10/09/2024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07139C-4CA9-E459-6373-6FC0F958E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8DC9CB-1F34-E42C-EBD8-6490082E6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3D496-D159-4D1A-8C4C-313AB6F02F5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672702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120F7-2DFA-0215-3427-AF63A4217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E9D1C6-96A9-2EBD-6274-16524C836C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C0A43C-E0CC-DB05-F3CB-D8FCD051FB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83A426B-593B-BE4A-90D9-069A2E7834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35639E-F58D-BDE1-0CF8-EECD8CBC376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737DAB3-8FCF-CDCF-8615-E38C0E7E5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09904-A12C-4160-81FE-F92B2A2DA71D}" type="datetimeFigureOut">
              <a:rPr lang="en-AU" smtClean="0"/>
              <a:t>10/09/2024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41F70D-5167-FE2C-28A2-0F3E4D4BA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EFB70B2-7F97-1189-60FF-860EFB8F4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3D496-D159-4D1A-8C4C-313AB6F02F5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88356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1BCD8-D137-00A5-3A83-CCAF5FECD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3D7CEC-D940-D62C-8EA7-6DE1D5412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09904-A12C-4160-81FE-F92B2A2DA71D}" type="datetimeFigureOut">
              <a:rPr lang="en-AU" smtClean="0"/>
              <a:t>10/09/2024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553E73-3D6A-E7F7-2BD7-61612325F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30B7DB-DAA3-7B98-3B8C-3E2C75ED3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3D496-D159-4D1A-8C4C-313AB6F02F5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66215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8F6441C-E2D6-26C3-A202-F78352CD9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09904-A12C-4160-81FE-F92B2A2DA71D}" type="datetimeFigureOut">
              <a:rPr lang="en-AU" smtClean="0"/>
              <a:t>10/09/2024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E970EE-9FC2-1A81-2AB3-206308802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510308-B087-73FD-FC23-7FA78FA7A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3D496-D159-4D1A-8C4C-313AB6F02F5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799028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AB2B31-4D49-8C03-BE6B-9BA84C78F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DCE8DE-896F-498E-414C-E99BA46539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4E33AE-64BA-E91B-778F-7BBC75253E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334ADD-7A7A-1B04-40FF-3415867B16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09904-A12C-4160-81FE-F92B2A2DA71D}" type="datetimeFigureOut">
              <a:rPr lang="en-AU" smtClean="0"/>
              <a:t>10/09/2024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2CB53C-0F0F-F62C-686E-2C4D38129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162BE5-A365-09AC-FC9B-D63D40D79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3D496-D159-4D1A-8C4C-313AB6F02F5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561915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08352-2E11-9689-5A1D-F6B4BB01F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78D600-7840-5175-E2E0-9C00ED4BED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389700-EBC3-EE9D-A1BE-6B52D7248F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1BE727-4C8E-C495-039A-AFE51616F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09904-A12C-4160-81FE-F92B2A2DA71D}" type="datetimeFigureOut">
              <a:rPr lang="en-AU" smtClean="0"/>
              <a:t>10/09/2024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9858D7-9E1B-6F67-68A7-136409EDB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48072D-191C-244B-81DE-6F5A7B315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C3D496-D159-4D1A-8C4C-313AB6F02F5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39376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D79C94-B68A-AAEB-0342-EE222D6B6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40781A-E49F-66C3-81F9-7C5488580C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7C1049-2D72-E3F1-FCA2-A6557B9E7A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509904-A12C-4160-81FE-F92B2A2DA71D}" type="datetimeFigureOut">
              <a:rPr lang="en-AU" smtClean="0"/>
              <a:t>10/09/2024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021623-769F-351B-C47F-E8425A9346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FDA20D-0BF0-1F0D-965A-516B18E4BB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C3D496-D159-4D1A-8C4C-313AB6F02F5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35993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2CC7BF7-5045-2F23-2B4A-140380BED36B}"/>
              </a:ext>
            </a:extLst>
          </p:cNvPr>
          <p:cNvSpPr txBox="1"/>
          <p:nvPr/>
        </p:nvSpPr>
        <p:spPr>
          <a:xfrm>
            <a:off x="0" y="0"/>
            <a:ext cx="12192000" cy="6863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AU" sz="16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Friends to Ten </a:t>
            </a:r>
          </a:p>
          <a:p>
            <a:pPr>
              <a:spcAft>
                <a:spcPts val="800"/>
              </a:spcAft>
            </a:pPr>
            <a:r>
              <a:rPr lang="en-AU" sz="16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Objective:</a:t>
            </a:r>
            <a:r>
              <a:rPr lang="en-AU" sz="160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AU" sz="16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Remove all cards by finding pairs that add up to 10.</a:t>
            </a:r>
            <a:endParaRPr lang="en-AU" sz="16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800"/>
              </a:spcAft>
            </a:pPr>
            <a:r>
              <a:rPr lang="en-AU" sz="16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 </a:t>
            </a:r>
            <a:endParaRPr lang="en-AU" sz="16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800"/>
              </a:spcAft>
            </a:pPr>
            <a:r>
              <a:rPr lang="en-AU" sz="16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Setup:</a:t>
            </a:r>
            <a:endParaRPr lang="en-AU" sz="16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228600" indent="-228600">
              <a:spcAft>
                <a:spcPts val="800"/>
              </a:spcAft>
              <a:buFont typeface="+mj-lt"/>
              <a:buAutoNum type="arabicPeriod"/>
            </a:pPr>
            <a:r>
              <a:rPr lang="en-AU" sz="16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Remove all 10s, Jacks, Queens, and Kings from the deck (if you have a child friendly pack, remove all numbers 10 and above, and the 0 card).</a:t>
            </a:r>
            <a:endParaRPr lang="en-AU" sz="1600" kern="100" dirty="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228600" indent="-228600">
              <a:spcAft>
                <a:spcPts val="800"/>
              </a:spcAft>
              <a:buFont typeface="+mj-lt"/>
              <a:buAutoNum type="arabicPeriod"/>
            </a:pPr>
            <a:r>
              <a:rPr lang="en-AU" sz="16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Shuffle cards.</a:t>
            </a:r>
          </a:p>
          <a:p>
            <a:pPr marL="228600" indent="-228600">
              <a:spcAft>
                <a:spcPts val="800"/>
              </a:spcAft>
              <a:buFont typeface="+mj-lt"/>
              <a:buAutoNum type="arabicPeriod"/>
            </a:pPr>
            <a:r>
              <a:rPr lang="en-AU" sz="16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Lay out 2 rows of 5 cards facing up, you should have 10 cards laid out in total. </a:t>
            </a:r>
          </a:p>
          <a:p>
            <a:pPr marL="228600" indent="-228600">
              <a:spcAft>
                <a:spcPts val="800"/>
              </a:spcAft>
              <a:buFont typeface="+mj-lt"/>
              <a:buAutoNum type="arabicPeriod"/>
            </a:pPr>
            <a:r>
              <a:rPr lang="en-AU" sz="16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Split the remaining cards into two piles and place next to the game. These will be your pickup cards.</a:t>
            </a:r>
          </a:p>
          <a:p>
            <a:pPr>
              <a:spcAft>
                <a:spcPts val="800"/>
              </a:spcAft>
            </a:pPr>
            <a:r>
              <a:rPr lang="en-AU" sz="16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 </a:t>
            </a:r>
          </a:p>
          <a:p>
            <a:pPr>
              <a:spcAft>
                <a:spcPts val="800"/>
              </a:spcAft>
            </a:pPr>
            <a:r>
              <a:rPr lang="en-AU" sz="16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How to play</a:t>
            </a:r>
            <a:endParaRPr lang="en-AU" sz="16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228600" indent="-228600">
              <a:spcAft>
                <a:spcPts val="800"/>
              </a:spcAft>
              <a:buFont typeface="+mj-lt"/>
              <a:buAutoNum type="arabicPeriod"/>
            </a:pPr>
            <a:r>
              <a:rPr lang="en-AU" sz="16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First player will look for two cards in the layout that add up to 10.</a:t>
            </a:r>
            <a:r>
              <a:rPr lang="en-AU" sz="160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AU" sz="16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Valid pairs are:</a:t>
            </a:r>
            <a:r>
              <a:rPr lang="en-AU" sz="160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AU" sz="16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Ace (1)+9, 2+8</a:t>
            </a:r>
            <a:r>
              <a:rPr lang="en-AU" sz="160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, </a:t>
            </a:r>
            <a:r>
              <a:rPr lang="en-AU" sz="16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3+7</a:t>
            </a:r>
            <a:r>
              <a:rPr lang="en-AU" sz="160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, </a:t>
            </a:r>
            <a:r>
              <a:rPr lang="en-AU" sz="16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4+6</a:t>
            </a:r>
            <a:r>
              <a:rPr lang="en-AU" sz="160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, </a:t>
            </a:r>
            <a:r>
              <a:rPr lang="en-AU" sz="16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5+5 </a:t>
            </a:r>
          </a:p>
          <a:p>
            <a:pPr marL="228600" indent="-228600">
              <a:spcAft>
                <a:spcPts val="800"/>
              </a:spcAft>
              <a:buFont typeface="+mj-lt"/>
              <a:buAutoNum type="arabicPeriod"/>
            </a:pPr>
            <a:r>
              <a:rPr lang="en-AU" sz="160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Remove those two cards and keep in a pile next to the game.</a:t>
            </a:r>
          </a:p>
          <a:p>
            <a:pPr marL="228600" indent="-228600">
              <a:spcAft>
                <a:spcPts val="800"/>
              </a:spcAft>
              <a:buFont typeface="+mj-lt"/>
              <a:buAutoNum type="arabicPeriod"/>
            </a:pPr>
            <a:r>
              <a:rPr lang="en-AU" sz="16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Replace the </a:t>
            </a:r>
            <a:r>
              <a:rPr lang="en-AU" sz="160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removed cards with two new cards from the deck. There should always be 10 cards face up.</a:t>
            </a:r>
          </a:p>
          <a:p>
            <a:pPr marL="228600" indent="-228600">
              <a:spcAft>
                <a:spcPts val="800"/>
              </a:spcAft>
              <a:buFont typeface="+mj-lt"/>
              <a:buAutoNum type="arabicPeriod"/>
            </a:pPr>
            <a:r>
              <a:rPr lang="en-AU" sz="16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Repeat </a:t>
            </a:r>
            <a:r>
              <a:rPr lang="en-AU" sz="1600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with the next player and continue to take turns until all cards are gone.</a:t>
            </a:r>
            <a:endParaRPr lang="en-AU" sz="16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800"/>
              </a:spcAft>
            </a:pPr>
            <a:r>
              <a:rPr lang="en-AU" sz="16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 </a:t>
            </a:r>
          </a:p>
          <a:p>
            <a:pPr>
              <a:spcAft>
                <a:spcPts val="800"/>
              </a:spcAft>
            </a:pPr>
            <a:r>
              <a:rPr lang="en-AU" sz="16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If players get stuck and can't find any more pairs, they can reshuffle the remaining cards and lay them out again.</a:t>
            </a:r>
          </a:p>
          <a:p>
            <a:pPr>
              <a:spcAft>
                <a:spcPts val="800"/>
              </a:spcAft>
            </a:pPr>
            <a:r>
              <a:rPr lang="en-AU" sz="16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 </a:t>
            </a:r>
          </a:p>
          <a:p>
            <a:pPr>
              <a:spcAft>
                <a:spcPts val="800"/>
              </a:spcAft>
            </a:pPr>
            <a:r>
              <a:rPr lang="en-AU" sz="16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End of Game:</a:t>
            </a:r>
            <a:endParaRPr lang="en-AU" sz="16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800"/>
              </a:spcAft>
            </a:pPr>
            <a:r>
              <a:rPr lang="en-AU" sz="16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Once all cards are paired and removed, celebrate the win!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59B246-14E4-5D28-ADD3-2619A06DEE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0710" y="8913"/>
            <a:ext cx="1528331" cy="133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31307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359B246-14E4-5D28-ADD3-2619A06DEE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0710" y="8913"/>
            <a:ext cx="1528331" cy="133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CC7BF7-5045-2F23-2B4A-140380BED36B}"/>
              </a:ext>
            </a:extLst>
          </p:cNvPr>
          <p:cNvSpPr txBox="1"/>
          <p:nvPr/>
        </p:nvSpPr>
        <p:spPr>
          <a:xfrm>
            <a:off x="0" y="0"/>
            <a:ext cx="12192000" cy="54066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AU" sz="16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Adaptations</a:t>
            </a:r>
            <a:endParaRPr lang="en-AU" sz="16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800"/>
              </a:spcAft>
            </a:pPr>
            <a:r>
              <a:rPr lang="en-AU" sz="16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Number matching/recognition:</a:t>
            </a:r>
            <a:r>
              <a:rPr lang="en-AU" sz="1600" b="1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AU" sz="16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Allow students to pair the cards by matching numbers. Instead of finding pairs to                          make ten, students will find two cards that match </a:t>
            </a:r>
          </a:p>
          <a:p>
            <a:pPr>
              <a:spcAft>
                <a:spcPts val="800"/>
              </a:spcAft>
            </a:pPr>
            <a:r>
              <a:rPr lang="en-AU" sz="16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Addition to 5</a:t>
            </a:r>
            <a:r>
              <a:rPr lang="en-AU" sz="1600" b="1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AU" sz="16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Allow players to make pairs to five (i.e. 3 and 2 make 5)</a:t>
            </a:r>
          </a:p>
          <a:p>
            <a:pPr>
              <a:spcAft>
                <a:spcPts val="800"/>
              </a:spcAft>
            </a:pPr>
            <a:endParaRPr lang="en-AU" sz="1600" b="1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800"/>
              </a:spcAft>
            </a:pPr>
            <a:r>
              <a:rPr lang="en-AU" sz="16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Hints:</a:t>
            </a:r>
            <a:r>
              <a:rPr lang="en-AU" sz="1600" b="1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AU" sz="16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Allow players to ask for hints if they get stuck. Another player or an adult can point out a possible pair without revealing the exact cards.</a:t>
            </a:r>
          </a:p>
          <a:p>
            <a:pPr>
              <a:spcAft>
                <a:spcPts val="800"/>
              </a:spcAft>
            </a:pPr>
            <a:r>
              <a:rPr lang="en-AU" sz="16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Reduced Deck Size:</a:t>
            </a:r>
            <a:r>
              <a:rPr lang="en-AU" sz="1600" b="1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AU" sz="16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Use fewer cards by only including cards from Ace to 6. This reduces the number of combinations players need to remember.</a:t>
            </a:r>
          </a:p>
          <a:p>
            <a:pPr>
              <a:spcAft>
                <a:spcPts val="800"/>
              </a:spcAft>
            </a:pPr>
            <a:r>
              <a:rPr lang="en-AU" sz="16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Visual Aids:</a:t>
            </a:r>
            <a:r>
              <a:rPr lang="en-AU" sz="1600" b="1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AU" sz="16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Use cards with numbers clearly written and color-coded pairs (e.g., Ace and 9 are in the same colour) to help players easily identify matching pairs.</a:t>
            </a:r>
          </a:p>
          <a:p>
            <a:pPr>
              <a:spcAft>
                <a:spcPts val="800"/>
              </a:spcAft>
            </a:pPr>
            <a:r>
              <a:rPr lang="en-AU" sz="1600" u="none" strike="noStrike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 </a:t>
            </a:r>
            <a:endParaRPr lang="en-AU" sz="16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800"/>
              </a:spcAft>
            </a:pPr>
            <a:r>
              <a:rPr lang="en-AU" sz="16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Adaptions to create a challenge</a:t>
            </a:r>
            <a:endParaRPr lang="en-AU" sz="16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800"/>
              </a:spcAft>
            </a:pPr>
            <a:r>
              <a:rPr lang="en-AU" sz="16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Decreased time limit:</a:t>
            </a:r>
            <a:r>
              <a:rPr lang="en-AU" sz="1600" b="1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AU" sz="16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Introduce a time limit for each turn (e.g., 15 seconds to find a pair) to increase the challenge.</a:t>
            </a:r>
          </a:p>
          <a:p>
            <a:pPr>
              <a:spcAft>
                <a:spcPts val="800"/>
              </a:spcAft>
            </a:pPr>
            <a:r>
              <a:rPr lang="en-AU" sz="16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Larger layout:</a:t>
            </a:r>
            <a:r>
              <a:rPr lang="en-AU" sz="1600" b="1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AU" sz="16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Lay out more cards (e.g., 15 cards in 3 rows of 5) to increase the complexity and number of possible combinations.</a:t>
            </a:r>
          </a:p>
          <a:p>
            <a:pPr>
              <a:spcAft>
                <a:spcPts val="800"/>
              </a:spcAft>
            </a:pPr>
            <a:r>
              <a:rPr lang="en-AU" sz="16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Memory game:</a:t>
            </a:r>
            <a:r>
              <a:rPr lang="en-AU" sz="1600" b="1" kern="1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AU" sz="16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Lay out the cards and allow players to look at them for 1 minute. Then, turn all the cards face down. Players must remember the positions and values to find pairs to ten.</a:t>
            </a:r>
          </a:p>
        </p:txBody>
      </p:sp>
    </p:spTree>
    <p:extLst>
      <p:ext uri="{BB962C8B-B14F-4D97-AF65-F5344CB8AC3E}">
        <p14:creationId xmlns:p14="http://schemas.microsoft.com/office/powerpoint/2010/main" val="24915570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359B246-14E4-5D28-ADD3-2619A06DEE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0710" y="8913"/>
            <a:ext cx="1528331" cy="133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Friends To Ten">
            <a:hlinkClick r:id="" action="ppaction://media"/>
            <a:extLst>
              <a:ext uri="{FF2B5EF4-FFF2-40B4-BE49-F238E27FC236}">
                <a16:creationId xmlns:a16="http://schemas.microsoft.com/office/drawing/2014/main" id="{7291D644-FC1D-D6D8-F262-D0BEEA4B52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54300" y="0"/>
            <a:ext cx="6883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147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7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4868d3f-3561-4f57-b9f9-c46efd9639cd">
      <Terms xmlns="http://schemas.microsoft.com/office/infopath/2007/PartnerControls"/>
    </lcf76f155ced4ddcb4097134ff3c332f>
    <TaxCatchAll xmlns="532a6e8c-83fa-4c02-9cfa-63140715af0c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45E0F2452540468B9733DA94FEFD23" ma:contentTypeVersion="18" ma:contentTypeDescription="Create a new document." ma:contentTypeScope="" ma:versionID="d094a4806b921df28643dc903d512bf9">
  <xsd:schema xmlns:xsd="http://www.w3.org/2001/XMLSchema" xmlns:xs="http://www.w3.org/2001/XMLSchema" xmlns:p="http://schemas.microsoft.com/office/2006/metadata/properties" xmlns:ns2="74868d3f-3561-4f57-b9f9-c46efd9639cd" xmlns:ns3="532a6e8c-83fa-4c02-9cfa-63140715af0c" targetNamespace="http://schemas.microsoft.com/office/2006/metadata/properties" ma:root="true" ma:fieldsID="d9ab2eca8990825f401081ad107eb3c2" ns2:_="" ns3:_="">
    <xsd:import namespace="74868d3f-3561-4f57-b9f9-c46efd9639cd"/>
    <xsd:import namespace="532a6e8c-83fa-4c02-9cfa-63140715af0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868d3f-3561-4f57-b9f9-c46efd9639c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ea606fe5-00d0-49e1-aa33-d9ffd020910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2a6e8c-83fa-4c02-9cfa-63140715af0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b6a56730-b440-4cad-aa3e-dc21193fa453}" ma:internalName="TaxCatchAll" ma:showField="CatchAllData" ma:web="532a6e8c-83fa-4c02-9cfa-63140715af0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C8E73A9-D67D-496B-BDF0-66FFB4EF33D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11C76F9-4CC8-4C3C-B42A-1B6AC2A5F542}">
  <ds:schemaRefs>
    <ds:schemaRef ds:uri="http://www.w3.org/XML/1998/namespace"/>
    <ds:schemaRef ds:uri="74868d3f-3561-4f57-b9f9-c46efd9639cd"/>
    <ds:schemaRef ds:uri="http://purl.org/dc/terms/"/>
    <ds:schemaRef ds:uri="http://purl.org/dc/elements/1.1/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532a6e8c-83fa-4c02-9cfa-63140715af0c"/>
  </ds:schemaRefs>
</ds:datastoreItem>
</file>

<file path=customXml/itemProps3.xml><?xml version="1.0" encoding="utf-8"?>
<ds:datastoreItem xmlns:ds="http://schemas.openxmlformats.org/officeDocument/2006/customXml" ds:itemID="{1C82AE2D-2C2D-4F4D-90B2-F9269BCB2CC0}">
  <ds:schemaRefs>
    <ds:schemaRef ds:uri="532a6e8c-83fa-4c02-9cfa-63140715af0c"/>
    <ds:schemaRef ds:uri="74868d3f-3561-4f57-b9f9-c46efd9639c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474</Words>
  <Application>Microsoft Office PowerPoint</Application>
  <PresentationFormat>Widescreen</PresentationFormat>
  <Paragraphs>31</Paragraphs>
  <Slides>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MCMANUS Stephen [Rivergums Primary School]</dc:creator>
  <cp:lastModifiedBy>DEKKER Mark [Rivergums Primary School]</cp:lastModifiedBy>
  <cp:revision>2</cp:revision>
  <dcterms:created xsi:type="dcterms:W3CDTF">2024-09-06T01:18:16Z</dcterms:created>
  <dcterms:modified xsi:type="dcterms:W3CDTF">2024-09-10T02:29:29Z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0x0101001845E0F2452540468B9733DA94FEFD23</vt:lpwstr>
  </property>
  <property fmtid="{D5CDD505-2E9C-101B-9397-08002B2CF9AE}" pid="3" name="MediaServiceImageTags">
    <vt:lpwstr/>
  </property>
</Properties>
</file>