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AD9D5-8C4F-4308-AFB1-94C085A8532F}" v="7" dt="2024-09-06T01:41:17.121"/>
    <p1510:client id="{5C0205B2-2A00-43AB-9825-534DFF510812}" v="6" dt="2024-09-06T03:28:55.935"/>
    <p1510:client id="{64DA7BA5-4D4B-82D1-0703-03BDC9154634}" v="8" dt="2024-09-06T02:10:58.249"/>
    <p1510:client id="{C20D6E41-6C87-4706-9180-EB3559A3EF7C}" v="12" dt="2024-09-06T07:11:19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MANUS Stephen [Rivergums Primary School]" userId="8be21e3b-e32c-424a-8e71-844d53fb07c8" providerId="ADAL" clId="{3FAAD9D5-8C4F-4308-AFB1-94C085A8532F}"/>
    <pc:docChg chg="custSel addSld modSld">
      <pc:chgData name="MCMANUS Stephen [Rivergums Primary School]" userId="8be21e3b-e32c-424a-8e71-844d53fb07c8" providerId="ADAL" clId="{3FAAD9D5-8C4F-4308-AFB1-94C085A8532F}" dt="2024-09-06T01:41:17.121" v="26" actId="1076"/>
      <pc:docMkLst>
        <pc:docMk/>
      </pc:docMkLst>
      <pc:sldChg chg="addSp delSp modSp mod">
        <pc:chgData name="MCMANUS Stephen [Rivergums Primary School]" userId="8be21e3b-e32c-424a-8e71-844d53fb07c8" providerId="ADAL" clId="{3FAAD9D5-8C4F-4308-AFB1-94C085A8532F}" dt="2024-09-06T01:41:17.121" v="26" actId="1076"/>
        <pc:sldMkLst>
          <pc:docMk/>
          <pc:sldMk cId="109857222" sldId="256"/>
        </pc:sldMkLst>
        <pc:spChg chg="del">
          <ac:chgData name="MCMANUS Stephen [Rivergums Primary School]" userId="8be21e3b-e32c-424a-8e71-844d53fb07c8" providerId="ADAL" clId="{3FAAD9D5-8C4F-4308-AFB1-94C085A8532F}" dt="2024-09-06T01:36:42.162" v="0" actId="478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CMANUS Stephen [Rivergums Primary School]" userId="8be21e3b-e32c-424a-8e71-844d53fb07c8" providerId="ADAL" clId="{3FAAD9D5-8C4F-4308-AFB1-94C085A8532F}" dt="2024-09-06T01:36:43.463" v="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CMANUS Stephen [Rivergums Primary School]" userId="8be21e3b-e32c-424a-8e71-844d53fb07c8" providerId="ADAL" clId="{3FAAD9D5-8C4F-4308-AFB1-94C085A8532F}" dt="2024-09-06T01:37:24.801" v="6" actId="404"/>
          <ac:spMkLst>
            <pc:docMk/>
            <pc:sldMk cId="109857222" sldId="256"/>
            <ac:spMk id="5" creationId="{0C381BA5-D35D-3561-FC63-0F792431565E}"/>
          </ac:spMkLst>
        </pc:spChg>
        <pc:picChg chg="add mod">
          <ac:chgData name="MCMANUS Stephen [Rivergums Primary School]" userId="8be21e3b-e32c-424a-8e71-844d53fb07c8" providerId="ADAL" clId="{3FAAD9D5-8C4F-4308-AFB1-94C085A8532F}" dt="2024-09-06T01:41:17.121" v="26" actId="1076"/>
          <ac:picMkLst>
            <pc:docMk/>
            <pc:sldMk cId="109857222" sldId="256"/>
            <ac:picMk id="2" creationId="{4304D852-899D-A544-28CD-14DE0529A583}"/>
          </ac:picMkLst>
        </pc:picChg>
        <pc:picChg chg="add del mod">
          <ac:chgData name="MCMANUS Stephen [Rivergums Primary School]" userId="8be21e3b-e32c-424a-8e71-844d53fb07c8" providerId="ADAL" clId="{3FAAD9D5-8C4F-4308-AFB1-94C085A8532F}" dt="2024-09-06T01:41:13.762" v="25" actId="478"/>
          <ac:picMkLst>
            <pc:docMk/>
            <pc:sldMk cId="109857222" sldId="256"/>
            <ac:picMk id="1026" creationId="{D359B246-14E4-5D28-ADD3-2619A06DEE5A}"/>
          </ac:picMkLst>
        </pc:picChg>
      </pc:sldChg>
      <pc:sldChg chg="modSp new mod">
        <pc:chgData name="MCMANUS Stephen [Rivergums Primary School]" userId="8be21e3b-e32c-424a-8e71-844d53fb07c8" providerId="ADAL" clId="{3FAAD9D5-8C4F-4308-AFB1-94C085A8532F}" dt="2024-09-06T01:37:41.581" v="19" actId="20577"/>
        <pc:sldMkLst>
          <pc:docMk/>
          <pc:sldMk cId="2041266540" sldId="257"/>
        </pc:sldMkLst>
        <pc:spChg chg="mod">
          <ac:chgData name="MCMANUS Stephen [Rivergums Primary School]" userId="8be21e3b-e32c-424a-8e71-844d53fb07c8" providerId="ADAL" clId="{3FAAD9D5-8C4F-4308-AFB1-94C085A8532F}" dt="2024-09-06T01:37:41.581" v="19" actId="20577"/>
          <ac:spMkLst>
            <pc:docMk/>
            <pc:sldMk cId="2041266540" sldId="257"/>
            <ac:spMk id="2" creationId="{CBE7FE56-FAC1-A57A-1349-10582BD09383}"/>
          </ac:spMkLst>
        </pc:spChg>
      </pc:sldChg>
    </pc:docChg>
  </pc:docChgLst>
  <pc:docChgLst>
    <pc:chgData name="MCMANUS Stephen [Rivergums Primary School]" userId="8be21e3b-e32c-424a-8e71-844d53fb07c8" providerId="ADAL" clId="{C20D6E41-6C87-4706-9180-EB3559A3EF7C}"/>
    <pc:docChg chg="custSel addSld delSld modSld">
      <pc:chgData name="MCMANUS Stephen [Rivergums Primary School]" userId="8be21e3b-e32c-424a-8e71-844d53fb07c8" providerId="ADAL" clId="{C20D6E41-6C87-4706-9180-EB3559A3EF7C}" dt="2024-09-06T07:11:34.856" v="353" actId="1076"/>
      <pc:docMkLst>
        <pc:docMk/>
      </pc:docMkLst>
      <pc:sldChg chg="addSp modSp mod">
        <pc:chgData name="MCMANUS Stephen [Rivergums Primary School]" userId="8be21e3b-e32c-424a-8e71-844d53fb07c8" providerId="ADAL" clId="{C20D6E41-6C87-4706-9180-EB3559A3EF7C}" dt="2024-09-06T07:10:45.436" v="346" actId="1076"/>
        <pc:sldMkLst>
          <pc:docMk/>
          <pc:sldMk cId="109857222" sldId="256"/>
        </pc:sldMkLst>
        <pc:spChg chg="mod">
          <ac:chgData name="MCMANUS Stephen [Rivergums Primary School]" userId="8be21e3b-e32c-424a-8e71-844d53fb07c8" providerId="ADAL" clId="{C20D6E41-6C87-4706-9180-EB3559A3EF7C}" dt="2024-09-06T07:10:29.766" v="343" actId="255"/>
          <ac:spMkLst>
            <pc:docMk/>
            <pc:sldMk cId="109857222" sldId="256"/>
            <ac:spMk id="5" creationId="{0C381BA5-D35D-3561-FC63-0F792431565E}"/>
          </ac:spMkLst>
        </pc:spChg>
        <pc:picChg chg="add mod">
          <ac:chgData name="MCMANUS Stephen [Rivergums Primary School]" userId="8be21e3b-e32c-424a-8e71-844d53fb07c8" providerId="ADAL" clId="{C20D6E41-6C87-4706-9180-EB3559A3EF7C}" dt="2024-09-06T07:10:45.436" v="346" actId="1076"/>
          <ac:picMkLst>
            <pc:docMk/>
            <pc:sldMk cId="109857222" sldId="256"/>
            <ac:picMk id="1026" creationId="{F1347000-B447-A633-1318-CB802B7F6D87}"/>
          </ac:picMkLst>
        </pc:picChg>
      </pc:sldChg>
      <pc:sldChg chg="addSp delSp modSp new mod modAnim">
        <pc:chgData name="MCMANUS Stephen [Rivergums Primary School]" userId="8be21e3b-e32c-424a-8e71-844d53fb07c8" providerId="ADAL" clId="{C20D6E41-6C87-4706-9180-EB3559A3EF7C}" dt="2024-09-06T07:11:34.856" v="353" actId="1076"/>
        <pc:sldMkLst>
          <pc:docMk/>
          <pc:sldMk cId="783069391" sldId="257"/>
        </pc:sldMkLst>
        <pc:spChg chg="del">
          <ac:chgData name="MCMANUS Stephen [Rivergums Primary School]" userId="8be21e3b-e32c-424a-8e71-844d53fb07c8" providerId="ADAL" clId="{C20D6E41-6C87-4706-9180-EB3559A3EF7C}" dt="2024-09-06T07:11:23.789" v="349" actId="478"/>
          <ac:spMkLst>
            <pc:docMk/>
            <pc:sldMk cId="783069391" sldId="257"/>
            <ac:spMk id="2" creationId="{9E062125-95B6-873B-75C2-6CA25D494DFB}"/>
          </ac:spMkLst>
        </pc:spChg>
        <pc:spChg chg="del">
          <ac:chgData name="MCMANUS Stephen [Rivergums Primary School]" userId="8be21e3b-e32c-424a-8e71-844d53fb07c8" providerId="ADAL" clId="{C20D6E41-6C87-4706-9180-EB3559A3EF7C}" dt="2024-09-06T07:11:19.595" v="348"/>
          <ac:spMkLst>
            <pc:docMk/>
            <pc:sldMk cId="783069391" sldId="257"/>
            <ac:spMk id="3" creationId="{22C97C99-12BB-F5FE-F6E5-F2BA84DE7F1B}"/>
          </ac:spMkLst>
        </pc:spChg>
        <pc:picChg chg="add mod">
          <ac:chgData name="MCMANUS Stephen [Rivergums Primary School]" userId="8be21e3b-e32c-424a-8e71-844d53fb07c8" providerId="ADAL" clId="{C20D6E41-6C87-4706-9180-EB3559A3EF7C}" dt="2024-09-06T07:11:34.856" v="353" actId="1076"/>
          <ac:picMkLst>
            <pc:docMk/>
            <pc:sldMk cId="783069391" sldId="257"/>
            <ac:picMk id="4" creationId="{5C502F40-BE32-8F73-9CAD-4012C738A4D9}"/>
          </ac:picMkLst>
        </pc:picChg>
      </pc:sldChg>
      <pc:sldChg chg="del">
        <pc:chgData name="MCMANUS Stephen [Rivergums Primary School]" userId="8be21e3b-e32c-424a-8e71-844d53fb07c8" providerId="ADAL" clId="{C20D6E41-6C87-4706-9180-EB3559A3EF7C}" dt="2024-09-06T06:49:39.572" v="8" actId="47"/>
        <pc:sldMkLst>
          <pc:docMk/>
          <pc:sldMk cId="2041266540" sldId="257"/>
        </pc:sldMkLst>
      </pc:sldChg>
    </pc:docChg>
  </pc:docChgLst>
  <pc:docChgLst>
    <pc:chgData name="MCMANUS Stephen [Rivergums Primary School]" userId="S::stephen.mcmanus@education.wa.edu.au::8be21e3b-e32c-424a-8e71-844d53fb07c8" providerId="AD" clId="Web-{64DA7BA5-4D4B-82D1-0703-03BDC9154634}"/>
    <pc:docChg chg="modSld">
      <pc:chgData name="MCMANUS Stephen [Rivergums Primary School]" userId="S::stephen.mcmanus@education.wa.edu.au::8be21e3b-e32c-424a-8e71-844d53fb07c8" providerId="AD" clId="Web-{64DA7BA5-4D4B-82D1-0703-03BDC9154634}" dt="2024-09-06T02:10:58.249" v="6" actId="20577"/>
      <pc:docMkLst>
        <pc:docMk/>
      </pc:docMkLst>
      <pc:sldChg chg="modSp">
        <pc:chgData name="MCMANUS Stephen [Rivergums Primary School]" userId="S::stephen.mcmanus@education.wa.edu.au::8be21e3b-e32c-424a-8e71-844d53fb07c8" providerId="AD" clId="Web-{64DA7BA5-4D4B-82D1-0703-03BDC9154634}" dt="2024-09-06T02:10:58.249" v="6" actId="20577"/>
        <pc:sldMkLst>
          <pc:docMk/>
          <pc:sldMk cId="109857222" sldId="256"/>
        </pc:sldMkLst>
        <pc:spChg chg="mod">
          <ac:chgData name="MCMANUS Stephen [Rivergums Primary School]" userId="S::stephen.mcmanus@education.wa.edu.au::8be21e3b-e32c-424a-8e71-844d53fb07c8" providerId="AD" clId="Web-{64DA7BA5-4D4B-82D1-0703-03BDC9154634}" dt="2024-09-06T02:10:58.249" v="6" actId="20577"/>
          <ac:spMkLst>
            <pc:docMk/>
            <pc:sldMk cId="109857222" sldId="256"/>
            <ac:spMk id="5" creationId="{0C381BA5-D35D-3561-FC63-0F792431565E}"/>
          </ac:spMkLst>
        </pc:spChg>
      </pc:sldChg>
    </pc:docChg>
  </pc:docChgLst>
  <pc:docChgLst>
    <pc:chgData name="MCMANUS Stephen [Rivergums Primary School]" userId="8be21e3b-e32c-424a-8e71-844d53fb07c8" providerId="ADAL" clId="{5C0205B2-2A00-43AB-9825-534DFF510812}"/>
    <pc:docChg chg="custSel modSld">
      <pc:chgData name="MCMANUS Stephen [Rivergums Primary School]" userId="8be21e3b-e32c-424a-8e71-844d53fb07c8" providerId="ADAL" clId="{5C0205B2-2A00-43AB-9825-534DFF510812}" dt="2024-09-06T03:28:55.935" v="486"/>
      <pc:docMkLst>
        <pc:docMk/>
      </pc:docMkLst>
      <pc:sldChg chg="modSp mod">
        <pc:chgData name="MCMANUS Stephen [Rivergums Primary School]" userId="8be21e3b-e32c-424a-8e71-844d53fb07c8" providerId="ADAL" clId="{5C0205B2-2A00-43AB-9825-534DFF510812}" dt="2024-09-06T03:25:25.348" v="480" actId="20577"/>
        <pc:sldMkLst>
          <pc:docMk/>
          <pc:sldMk cId="109857222" sldId="256"/>
        </pc:sldMkLst>
        <pc:spChg chg="mod">
          <ac:chgData name="MCMANUS Stephen [Rivergums Primary School]" userId="8be21e3b-e32c-424a-8e71-844d53fb07c8" providerId="ADAL" clId="{5C0205B2-2A00-43AB-9825-534DFF510812}" dt="2024-09-06T03:25:25.348" v="480" actId="20577"/>
          <ac:spMkLst>
            <pc:docMk/>
            <pc:sldMk cId="109857222" sldId="256"/>
            <ac:spMk id="5" creationId="{0C381BA5-D35D-3561-FC63-0F792431565E}"/>
          </ac:spMkLst>
        </pc:spChg>
        <pc:picChg chg="mod">
          <ac:chgData name="MCMANUS Stephen [Rivergums Primary School]" userId="8be21e3b-e32c-424a-8e71-844d53fb07c8" providerId="ADAL" clId="{5C0205B2-2A00-43AB-9825-534DFF510812}" dt="2024-09-06T03:15:16.735" v="6" actId="167"/>
          <ac:picMkLst>
            <pc:docMk/>
            <pc:sldMk cId="109857222" sldId="256"/>
            <ac:picMk id="2" creationId="{4304D852-899D-A544-28CD-14DE0529A583}"/>
          </ac:picMkLst>
        </pc:picChg>
      </pc:sldChg>
      <pc:sldChg chg="addSp delSp modSp mod setBg modAnim delDesignElem">
        <pc:chgData name="MCMANUS Stephen [Rivergums Primary School]" userId="8be21e3b-e32c-424a-8e71-844d53fb07c8" providerId="ADAL" clId="{5C0205B2-2A00-43AB-9825-534DFF510812}" dt="2024-09-06T03:28:55.935" v="486"/>
        <pc:sldMkLst>
          <pc:docMk/>
          <pc:sldMk cId="2041266540" sldId="257"/>
        </pc:sldMkLst>
        <pc:spChg chg="del">
          <ac:chgData name="MCMANUS Stephen [Rivergums Primary School]" userId="8be21e3b-e32c-424a-8e71-844d53fb07c8" providerId="ADAL" clId="{5C0205B2-2A00-43AB-9825-534DFF510812}" dt="2024-09-06T03:27:04.643" v="482" actId="478"/>
          <ac:spMkLst>
            <pc:docMk/>
            <pc:sldMk cId="2041266540" sldId="257"/>
            <ac:spMk id="2" creationId="{CBE7FE56-FAC1-A57A-1349-10582BD09383}"/>
          </ac:spMkLst>
        </pc:spChg>
        <pc:spChg chg="del">
          <ac:chgData name="MCMANUS Stephen [Rivergums Primary School]" userId="8be21e3b-e32c-424a-8e71-844d53fb07c8" providerId="ADAL" clId="{5C0205B2-2A00-43AB-9825-534DFF510812}" dt="2024-09-06T03:26:58.567" v="481"/>
          <ac:spMkLst>
            <pc:docMk/>
            <pc:sldMk cId="2041266540" sldId="257"/>
            <ac:spMk id="3" creationId="{A5C9FD66-E1DB-8F44-E816-7D18B2C813D3}"/>
          </ac:spMkLst>
        </pc:spChg>
        <pc:spChg chg="add del mod">
          <ac:chgData name="MCMANUS Stephen [Rivergums Primary School]" userId="8be21e3b-e32c-424a-8e71-844d53fb07c8" providerId="ADAL" clId="{5C0205B2-2A00-43AB-9825-534DFF510812}" dt="2024-09-06T03:27:06.430" v="483" actId="478"/>
          <ac:spMkLst>
            <pc:docMk/>
            <pc:sldMk cId="2041266540" sldId="257"/>
            <ac:spMk id="6" creationId="{F9461017-82FD-DFAC-D1A7-67F13E2B6164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9" creationId="{32BC26D8-82FB-445E-AA49-62A77D7C1EE0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11" creationId="{CB44330D-EA18-4254-AA95-EB49948539B8}"/>
          </ac:spMkLst>
        </pc:spChg>
        <pc:picChg chg="add mod">
          <ac:chgData name="MCMANUS Stephen [Rivergums Primary School]" userId="8be21e3b-e32c-424a-8e71-844d53fb07c8" providerId="ADAL" clId="{5C0205B2-2A00-43AB-9825-534DFF510812}" dt="2024-09-06T03:28:55.935" v="486"/>
          <ac:picMkLst>
            <pc:docMk/>
            <pc:sldMk cId="2041266540" sldId="257"/>
            <ac:picMk id="4" creationId="{1996E12E-2E46-75A6-F626-150443D36E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a4NaAXndjU?feature=oembed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04D852-899D-A544-28CD-14DE0529A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81BA5-D35D-3561-FC63-0F792431565E}"/>
              </a:ext>
            </a:extLst>
          </p:cNvPr>
          <p:cNvSpPr txBox="1"/>
          <p:nvPr/>
        </p:nvSpPr>
        <p:spPr>
          <a:xfrm>
            <a:off x="0" y="0"/>
            <a:ext cx="12192000" cy="694299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 Spy</a:t>
            </a: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Objective: </a:t>
            </a: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correctly guess the 2-card number sentence of a partner.  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Remove picture cards from the deck.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Shuffle cards.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Lay out 4 rows of 5 cards, 20 cards in total, all facing up.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to play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Player 1 needs to visualise 2 cards next to each other (vertically, horizontally or diagonally) and add the number up in their head. They will then say “I spy 2 cards that add up to make the sum ____.” 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Player 2 then needs to try and pick which 2 cards Player 1 was thinking of. If Player 2 is correctly guesses the cards, they keep those 2 cards.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Swap roles and continue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player guesses incorrectly, it immediately goes to the next players turn.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Play continues </a:t>
            </a:r>
            <a:r>
              <a:rPr lang="en-A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all cards have been picked up. The player with the most cards wins.</a:t>
            </a:r>
            <a:endParaRPr lang="en-AU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en-AU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A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Adaptations</a:t>
            </a:r>
          </a:p>
          <a:p>
            <a:pPr algn="l" rtl="0" fontAlgn="base"/>
            <a:r>
              <a:rPr lang="en-AU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Multiplication game:</a:t>
            </a: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Rather than using addition to pair the numbers, students can use their multiplication knowledge. “I spy 2 cards that make the product of _____.”  </a:t>
            </a:r>
          </a:p>
          <a:p>
            <a:pPr algn="l" rtl="0" fontAlgn="base"/>
            <a:r>
              <a:rPr lang="en-AU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Difference game:</a:t>
            </a:r>
            <a:r>
              <a:rPr lang="en-A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Rather than using addition to pair the numbers, students can use their subtraction knowledge. “I spy 2 cards that have a difference of_____.”  </a:t>
            </a:r>
          </a:p>
          <a:p>
            <a:pPr lvl="0">
              <a:lnSpc>
                <a:spcPct val="107000"/>
              </a:lnSpc>
            </a:pPr>
            <a:endParaRPr lang="en-AU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347000-B447-A633-1318-CB802B7F6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638" y="162468"/>
            <a:ext cx="2949429" cy="29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04D852-899D-A544-28CD-14DE0529A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nline Media 3" title="&quot;I Spy...&quot; Math Game">
            <a:hlinkClick r:id="" action="ppaction://media"/>
            <a:extLst>
              <a:ext uri="{FF2B5EF4-FFF2-40B4-BE49-F238E27FC236}">
                <a16:creationId xmlns:a16="http://schemas.microsoft.com/office/drawing/2014/main" id="{16960642-8F06-7823-D0EB-B4D7CD128B1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60147" y="655029"/>
            <a:ext cx="9818700" cy="554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4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5E0F2452540468B9733DA94FEFD23" ma:contentTypeVersion="18" ma:contentTypeDescription="Create a new document." ma:contentTypeScope="" ma:versionID="d094a4806b921df28643dc903d512bf9">
  <xsd:schema xmlns:xsd="http://www.w3.org/2001/XMLSchema" xmlns:xs="http://www.w3.org/2001/XMLSchema" xmlns:p="http://schemas.microsoft.com/office/2006/metadata/properties" xmlns:ns2="74868d3f-3561-4f57-b9f9-c46efd9639cd" xmlns:ns3="532a6e8c-83fa-4c02-9cfa-63140715af0c" targetNamespace="http://schemas.microsoft.com/office/2006/metadata/properties" ma:root="true" ma:fieldsID="d9ab2eca8990825f401081ad107eb3c2" ns2:_="" ns3:_="">
    <xsd:import namespace="74868d3f-3561-4f57-b9f9-c46efd9639cd"/>
    <xsd:import namespace="532a6e8c-83fa-4c02-9cfa-63140715af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68d3f-3561-4f57-b9f9-c46efd9639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a606fe5-00d0-49e1-aa33-d9ffd02091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2a6e8c-83fa-4c02-9cfa-63140715af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a56730-b440-4cad-aa3e-dc21193fa453}" ma:internalName="TaxCatchAll" ma:showField="CatchAllData" ma:web="532a6e8c-83fa-4c02-9cfa-63140715a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26DC99-9987-4210-A4BF-821E9419E4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F94150-E2BF-43C3-A30F-3BD593A88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868d3f-3561-4f57-b9f9-c46efd9639cd"/>
    <ds:schemaRef ds:uri="532a6e8c-83fa-4c02-9cfa-63140715af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223</Words>
  <Application>Microsoft Office PowerPoint</Application>
  <PresentationFormat>Widescreen</PresentationFormat>
  <Paragraphs>17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DEKKER Mark [Rivergums Primary School]</cp:lastModifiedBy>
  <cp:revision>6</cp:revision>
  <dcterms:created xsi:type="dcterms:W3CDTF">2024-09-06T01:36:25Z</dcterms:created>
  <dcterms:modified xsi:type="dcterms:W3CDTF">2024-09-10T02:33:32Z</dcterms:modified>
</cp:coreProperties>
</file>