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AD9D5-8C4F-4308-AFB1-94C085A8532F}" v="7" dt="2024-09-06T01:41:17.121"/>
    <p1510:client id="{64DA7BA5-4D4B-82D1-0703-03BDC9154634}" v="8" dt="2024-09-06T02:10:58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NUS Stephen [Rivergums Primary School]" userId="8be21e3b-e32c-424a-8e71-844d53fb07c8" providerId="ADAL" clId="{3FAAD9D5-8C4F-4308-AFB1-94C085A8532F}"/>
    <pc:docChg chg="custSel addSld modSld">
      <pc:chgData name="MCMANUS Stephen [Rivergums Primary School]" userId="8be21e3b-e32c-424a-8e71-844d53fb07c8" providerId="ADAL" clId="{3FAAD9D5-8C4F-4308-AFB1-94C085A8532F}" dt="2024-09-06T01:41:17.121" v="26" actId="1076"/>
      <pc:docMkLst>
        <pc:docMk/>
      </pc:docMkLst>
      <pc:sldChg chg="addSp delSp modSp mod">
        <pc:chgData name="MCMANUS Stephen [Rivergums Primary School]" userId="8be21e3b-e32c-424a-8e71-844d53fb07c8" providerId="ADAL" clId="{3FAAD9D5-8C4F-4308-AFB1-94C085A8532F}" dt="2024-09-06T01:41:17.121" v="26" actId="1076"/>
        <pc:sldMkLst>
          <pc:docMk/>
          <pc:sldMk cId="109857222" sldId="256"/>
        </pc:sldMkLst>
        <pc:spChg chg="del">
          <ac:chgData name="MCMANUS Stephen [Rivergums Primary School]" userId="8be21e3b-e32c-424a-8e71-844d53fb07c8" providerId="ADAL" clId="{3FAAD9D5-8C4F-4308-AFB1-94C085A8532F}" dt="2024-09-06T01:36:42.162" v="0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CMANUS Stephen [Rivergums Primary School]" userId="8be21e3b-e32c-424a-8e71-844d53fb07c8" providerId="ADAL" clId="{3FAAD9D5-8C4F-4308-AFB1-94C085A8532F}" dt="2024-09-06T01:36:43.463" v="1" actId="47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MCMANUS Stephen [Rivergums Primary School]" userId="8be21e3b-e32c-424a-8e71-844d53fb07c8" providerId="ADAL" clId="{3FAAD9D5-8C4F-4308-AFB1-94C085A8532F}" dt="2024-09-06T01:37:24.801" v="6" actId="404"/>
          <ac:spMkLst>
            <pc:docMk/>
            <pc:sldMk cId="109857222" sldId="256"/>
            <ac:spMk id="5" creationId="{0C381BA5-D35D-3561-FC63-0F792431565E}"/>
          </ac:spMkLst>
        </pc:spChg>
        <pc:picChg chg="add mod">
          <ac:chgData name="MCMANUS Stephen [Rivergums Primary School]" userId="8be21e3b-e32c-424a-8e71-844d53fb07c8" providerId="ADAL" clId="{3FAAD9D5-8C4F-4308-AFB1-94C085A8532F}" dt="2024-09-06T01:41:17.121" v="26" actId="1076"/>
          <ac:picMkLst>
            <pc:docMk/>
            <pc:sldMk cId="109857222" sldId="256"/>
            <ac:picMk id="2" creationId="{4304D852-899D-A544-28CD-14DE0529A583}"/>
          </ac:picMkLst>
        </pc:picChg>
        <pc:picChg chg="add del mod">
          <ac:chgData name="MCMANUS Stephen [Rivergums Primary School]" userId="8be21e3b-e32c-424a-8e71-844d53fb07c8" providerId="ADAL" clId="{3FAAD9D5-8C4F-4308-AFB1-94C085A8532F}" dt="2024-09-06T01:41:13.762" v="25" actId="478"/>
          <ac:picMkLst>
            <pc:docMk/>
            <pc:sldMk cId="109857222" sldId="256"/>
            <ac:picMk id="1026" creationId="{D359B246-14E4-5D28-ADD3-2619A06DEE5A}"/>
          </ac:picMkLst>
        </pc:picChg>
      </pc:sldChg>
      <pc:sldChg chg="modSp new mod">
        <pc:chgData name="MCMANUS Stephen [Rivergums Primary School]" userId="8be21e3b-e32c-424a-8e71-844d53fb07c8" providerId="ADAL" clId="{3FAAD9D5-8C4F-4308-AFB1-94C085A8532F}" dt="2024-09-06T01:37:41.581" v="19" actId="20577"/>
        <pc:sldMkLst>
          <pc:docMk/>
          <pc:sldMk cId="2041266540" sldId="257"/>
        </pc:sldMkLst>
        <pc:spChg chg="mod">
          <ac:chgData name="MCMANUS Stephen [Rivergums Primary School]" userId="8be21e3b-e32c-424a-8e71-844d53fb07c8" providerId="ADAL" clId="{3FAAD9D5-8C4F-4308-AFB1-94C085A8532F}" dt="2024-09-06T01:37:41.581" v="19" actId="20577"/>
          <ac:spMkLst>
            <pc:docMk/>
            <pc:sldMk cId="2041266540" sldId="257"/>
            <ac:spMk id="2" creationId="{CBE7FE56-FAC1-A57A-1349-10582BD09383}"/>
          </ac:spMkLst>
        </pc:spChg>
      </pc:sldChg>
    </pc:docChg>
  </pc:docChgLst>
  <pc:docChgLst>
    <pc:chgData name="MCMANUS Stephen [Rivergums Primary School]" userId="S::stephen.mcmanus@education.wa.edu.au::8be21e3b-e32c-424a-8e71-844d53fb07c8" providerId="AD" clId="Web-{64DA7BA5-4D4B-82D1-0703-03BDC9154634}"/>
    <pc:docChg chg="modSld">
      <pc:chgData name="MCMANUS Stephen [Rivergums Primary School]" userId="S::stephen.mcmanus@education.wa.edu.au::8be21e3b-e32c-424a-8e71-844d53fb07c8" providerId="AD" clId="Web-{64DA7BA5-4D4B-82D1-0703-03BDC9154634}" dt="2024-09-06T02:10:58.249" v="6" actId="20577"/>
      <pc:docMkLst>
        <pc:docMk/>
      </pc:docMkLst>
      <pc:sldChg chg="modSp">
        <pc:chgData name="MCMANUS Stephen [Rivergums Primary School]" userId="S::stephen.mcmanus@education.wa.edu.au::8be21e3b-e32c-424a-8e71-844d53fb07c8" providerId="AD" clId="Web-{64DA7BA5-4D4B-82D1-0703-03BDC9154634}" dt="2024-09-06T02:10:58.249" v="6" actId="20577"/>
        <pc:sldMkLst>
          <pc:docMk/>
          <pc:sldMk cId="109857222" sldId="256"/>
        </pc:sldMkLst>
        <pc:spChg chg="mod">
          <ac:chgData name="MCMANUS Stephen [Rivergums Primary School]" userId="S::stephen.mcmanus@education.wa.edu.au::8be21e3b-e32c-424a-8e71-844d53fb07c8" providerId="AD" clId="Web-{64DA7BA5-4D4B-82D1-0703-03BDC9154634}" dt="2024-09-06T02:10:58.249" v="6" actId="20577"/>
          <ac:spMkLst>
            <pc:docMk/>
            <pc:sldMk cId="109857222" sldId="256"/>
            <ac:spMk id="5" creationId="{0C381BA5-D35D-3561-FC63-0F79243156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381BA5-D35D-3561-FC63-0F792431565E}"/>
              </a:ext>
            </a:extLst>
          </p:cNvPr>
          <p:cNvSpPr txBox="1"/>
          <p:nvPr/>
        </p:nvSpPr>
        <p:spPr>
          <a:xfrm>
            <a:off x="0" y="0"/>
            <a:ext cx="12192000" cy="626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Number recognition </a:t>
            </a: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Recognise and recall numbers 1-10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the cards numbered1-5 (once your child can confidentially recognise numbers 1-5 add the remaining cards 6-10 to the deck).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Place the deck of cards in between you and your partner.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1 minute at a time, take turns in picking up one card at a time and showing it to your partner for them to recognise.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Swap with your partner so that the other person now gets a turn to guess the numbers.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Keep going until all the cards are gone, repeat a few times over to get lots of practice in!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Variations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Practice your subitising skills by covering the numbers on each card and only have the picture of that number showing.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 cards 11-13 for a challenge once you have mastered numbers 1-10!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your child is finding numbers 1-5 tricky to start with only include numbers 1-3 then slowly add 2 extra numbers at a time.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your child has mastered all these numbers add your own cards out of paper until you reach 20 for an extra challenge!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umber Recognition">
            <a:hlinkClick r:id="" action="ppaction://media"/>
            <a:extLst>
              <a:ext uri="{FF2B5EF4-FFF2-40B4-BE49-F238E27FC236}">
                <a16:creationId xmlns:a16="http://schemas.microsoft.com/office/drawing/2014/main" id="{693AFE59-0DBC-E24C-E4C8-11FA23CB7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141" y="407396"/>
            <a:ext cx="3399717" cy="604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26DC99-9987-4210-A4BF-821E9419E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F94150-E2BF-43C3-A30F-3BD593A88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210</Words>
  <Application>Microsoft Office PowerPoint</Application>
  <PresentationFormat>Widescreen</PresentationFormat>
  <Paragraphs>17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Symbol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DEKKER Mark [Rivergums Primary School]</cp:lastModifiedBy>
  <cp:revision>6</cp:revision>
  <dcterms:created xsi:type="dcterms:W3CDTF">2024-09-06T01:36:25Z</dcterms:created>
  <dcterms:modified xsi:type="dcterms:W3CDTF">2024-09-10T02:18:17Z</dcterms:modified>
</cp:coreProperties>
</file>