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7"/>
  </p:notesMasterIdLst>
  <p:sldIdLst>
    <p:sldId id="256" r:id="rId4"/>
    <p:sldId id="257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AAD9D5-8C4F-4308-AFB1-94C085A8532F}" v="7" dt="2024-09-06T01:41:17.121"/>
    <p1510:client id="{5C0205B2-2A00-43AB-9825-534DFF510812}" v="6" dt="2024-09-06T03:28:55.935"/>
    <p1510:client id="{64DA7BA5-4D4B-82D1-0703-03BDC9154634}" v="8" dt="2024-09-06T02:10:58.249"/>
    <p1510:client id="{CD5D7F70-7309-4579-BF57-86536DE3C1A9}" v="6" dt="2024-09-06T06:36:13.6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MANUS Stephen [Rivergums Primary School]" userId="8be21e3b-e32c-424a-8e71-844d53fb07c8" providerId="ADAL" clId="{3FAAD9D5-8C4F-4308-AFB1-94C085A8532F}"/>
    <pc:docChg chg="custSel addSld modSld">
      <pc:chgData name="MCMANUS Stephen [Rivergums Primary School]" userId="8be21e3b-e32c-424a-8e71-844d53fb07c8" providerId="ADAL" clId="{3FAAD9D5-8C4F-4308-AFB1-94C085A8532F}" dt="2024-09-06T01:41:17.121" v="26" actId="1076"/>
      <pc:docMkLst>
        <pc:docMk/>
      </pc:docMkLst>
      <pc:sldChg chg="addSp delSp modSp mod">
        <pc:chgData name="MCMANUS Stephen [Rivergums Primary School]" userId="8be21e3b-e32c-424a-8e71-844d53fb07c8" providerId="ADAL" clId="{3FAAD9D5-8C4F-4308-AFB1-94C085A8532F}" dt="2024-09-06T01:41:17.121" v="26" actId="1076"/>
        <pc:sldMkLst>
          <pc:docMk/>
          <pc:sldMk cId="109857222" sldId="256"/>
        </pc:sldMkLst>
        <pc:spChg chg="del">
          <ac:chgData name="MCMANUS Stephen [Rivergums Primary School]" userId="8be21e3b-e32c-424a-8e71-844d53fb07c8" providerId="ADAL" clId="{3FAAD9D5-8C4F-4308-AFB1-94C085A8532F}" dt="2024-09-06T01:36:42.162" v="0" actId="478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MCMANUS Stephen [Rivergums Primary School]" userId="8be21e3b-e32c-424a-8e71-844d53fb07c8" providerId="ADAL" clId="{3FAAD9D5-8C4F-4308-AFB1-94C085A8532F}" dt="2024-09-06T01:36:43.463" v="1" actId="478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MCMANUS Stephen [Rivergums Primary School]" userId="8be21e3b-e32c-424a-8e71-844d53fb07c8" providerId="ADAL" clId="{3FAAD9D5-8C4F-4308-AFB1-94C085A8532F}" dt="2024-09-06T01:37:24.801" v="6" actId="404"/>
          <ac:spMkLst>
            <pc:docMk/>
            <pc:sldMk cId="109857222" sldId="256"/>
            <ac:spMk id="5" creationId="{0C381BA5-D35D-3561-FC63-0F792431565E}"/>
          </ac:spMkLst>
        </pc:spChg>
        <pc:picChg chg="add mod">
          <ac:chgData name="MCMANUS Stephen [Rivergums Primary School]" userId="8be21e3b-e32c-424a-8e71-844d53fb07c8" providerId="ADAL" clId="{3FAAD9D5-8C4F-4308-AFB1-94C085A8532F}" dt="2024-09-06T01:41:17.121" v="26" actId="1076"/>
          <ac:picMkLst>
            <pc:docMk/>
            <pc:sldMk cId="109857222" sldId="256"/>
            <ac:picMk id="2" creationId="{4304D852-899D-A544-28CD-14DE0529A583}"/>
          </ac:picMkLst>
        </pc:picChg>
        <pc:picChg chg="add del mod">
          <ac:chgData name="MCMANUS Stephen [Rivergums Primary School]" userId="8be21e3b-e32c-424a-8e71-844d53fb07c8" providerId="ADAL" clId="{3FAAD9D5-8C4F-4308-AFB1-94C085A8532F}" dt="2024-09-06T01:41:13.762" v="25" actId="478"/>
          <ac:picMkLst>
            <pc:docMk/>
            <pc:sldMk cId="109857222" sldId="256"/>
            <ac:picMk id="1026" creationId="{D359B246-14E4-5D28-ADD3-2619A06DEE5A}"/>
          </ac:picMkLst>
        </pc:picChg>
      </pc:sldChg>
      <pc:sldChg chg="modSp new mod">
        <pc:chgData name="MCMANUS Stephen [Rivergums Primary School]" userId="8be21e3b-e32c-424a-8e71-844d53fb07c8" providerId="ADAL" clId="{3FAAD9D5-8C4F-4308-AFB1-94C085A8532F}" dt="2024-09-06T01:37:41.581" v="19" actId="20577"/>
        <pc:sldMkLst>
          <pc:docMk/>
          <pc:sldMk cId="2041266540" sldId="257"/>
        </pc:sldMkLst>
        <pc:spChg chg="mod">
          <ac:chgData name="MCMANUS Stephen [Rivergums Primary School]" userId="8be21e3b-e32c-424a-8e71-844d53fb07c8" providerId="ADAL" clId="{3FAAD9D5-8C4F-4308-AFB1-94C085A8532F}" dt="2024-09-06T01:37:41.581" v="19" actId="20577"/>
          <ac:spMkLst>
            <pc:docMk/>
            <pc:sldMk cId="2041266540" sldId="257"/>
            <ac:spMk id="2" creationId="{CBE7FE56-FAC1-A57A-1349-10582BD09383}"/>
          </ac:spMkLst>
        </pc:spChg>
      </pc:sldChg>
    </pc:docChg>
  </pc:docChgLst>
  <pc:docChgLst>
    <pc:chgData name="MCMANUS Stephen [Rivergums Primary School]" userId="8be21e3b-e32c-424a-8e71-844d53fb07c8" providerId="ADAL" clId="{CD5D7F70-7309-4579-BF57-86536DE3C1A9}"/>
    <pc:docChg chg="undo custSel addSld delSld modSld">
      <pc:chgData name="MCMANUS Stephen [Rivergums Primary School]" userId="8be21e3b-e32c-424a-8e71-844d53fb07c8" providerId="ADAL" clId="{CD5D7F70-7309-4579-BF57-86536DE3C1A9}" dt="2024-09-06T06:36:13.650" v="106" actId="167"/>
      <pc:docMkLst>
        <pc:docMk/>
      </pc:docMkLst>
      <pc:sldChg chg="modSp mod">
        <pc:chgData name="MCMANUS Stephen [Rivergums Primary School]" userId="8be21e3b-e32c-424a-8e71-844d53fb07c8" providerId="ADAL" clId="{CD5D7F70-7309-4579-BF57-86536DE3C1A9}" dt="2024-09-06T06:35:54.500" v="104" actId="167"/>
        <pc:sldMkLst>
          <pc:docMk/>
          <pc:sldMk cId="109857222" sldId="256"/>
        </pc:sldMkLst>
        <pc:spChg chg="mod ord">
          <ac:chgData name="MCMANUS Stephen [Rivergums Primary School]" userId="8be21e3b-e32c-424a-8e71-844d53fb07c8" providerId="ADAL" clId="{CD5D7F70-7309-4579-BF57-86536DE3C1A9}" dt="2024-09-06T06:35:54.500" v="104" actId="167"/>
          <ac:spMkLst>
            <pc:docMk/>
            <pc:sldMk cId="109857222" sldId="256"/>
            <ac:spMk id="5" creationId="{0C381BA5-D35D-3561-FC63-0F792431565E}"/>
          </ac:spMkLst>
        </pc:spChg>
      </pc:sldChg>
      <pc:sldChg chg="addSp delSp modSp new mod">
        <pc:chgData name="MCMANUS Stephen [Rivergums Primary School]" userId="8be21e3b-e32c-424a-8e71-844d53fb07c8" providerId="ADAL" clId="{CD5D7F70-7309-4579-BF57-86536DE3C1A9}" dt="2024-09-06T06:36:13.650" v="106" actId="167"/>
        <pc:sldMkLst>
          <pc:docMk/>
          <pc:sldMk cId="1258584872" sldId="257"/>
        </pc:sldMkLst>
        <pc:spChg chg="del">
          <ac:chgData name="MCMANUS Stephen [Rivergums Primary School]" userId="8be21e3b-e32c-424a-8e71-844d53fb07c8" providerId="ADAL" clId="{CD5D7F70-7309-4579-BF57-86536DE3C1A9}" dt="2024-09-06T06:33:34.264" v="90" actId="478"/>
          <ac:spMkLst>
            <pc:docMk/>
            <pc:sldMk cId="1258584872" sldId="257"/>
            <ac:spMk id="2" creationId="{D371F1EC-4012-51C8-6402-B7A6B48D0796}"/>
          </ac:spMkLst>
        </pc:spChg>
        <pc:spChg chg="del">
          <ac:chgData name="MCMANUS Stephen [Rivergums Primary School]" userId="8be21e3b-e32c-424a-8e71-844d53fb07c8" providerId="ADAL" clId="{CD5D7F70-7309-4579-BF57-86536DE3C1A9}" dt="2024-09-06T06:33:35.514" v="91" actId="478"/>
          <ac:spMkLst>
            <pc:docMk/>
            <pc:sldMk cId="1258584872" sldId="257"/>
            <ac:spMk id="3" creationId="{A7084FFC-35EC-5A47-360C-DFE1E92FC5BC}"/>
          </ac:spMkLst>
        </pc:spChg>
        <pc:spChg chg="add del mod">
          <ac:chgData name="MCMANUS Stephen [Rivergums Primary School]" userId="8be21e3b-e32c-424a-8e71-844d53fb07c8" providerId="ADAL" clId="{CD5D7F70-7309-4579-BF57-86536DE3C1A9}" dt="2024-09-06T06:33:32.327" v="89"/>
          <ac:spMkLst>
            <pc:docMk/>
            <pc:sldMk cId="1258584872" sldId="257"/>
            <ac:spMk id="4" creationId="{E9A4F796-6745-79BB-B908-2A537A884609}"/>
          </ac:spMkLst>
        </pc:spChg>
        <pc:spChg chg="add mod">
          <ac:chgData name="MCMANUS Stephen [Rivergums Primary School]" userId="8be21e3b-e32c-424a-8e71-844d53fb07c8" providerId="ADAL" clId="{CD5D7F70-7309-4579-BF57-86536DE3C1A9}" dt="2024-09-06T06:34:19.924" v="101" actId="12"/>
          <ac:spMkLst>
            <pc:docMk/>
            <pc:sldMk cId="1258584872" sldId="257"/>
            <ac:spMk id="5" creationId="{BD0EF7F8-36F6-65FF-744D-31DB24225410}"/>
          </ac:spMkLst>
        </pc:spChg>
        <pc:picChg chg="add mod">
          <ac:chgData name="MCMANUS Stephen [Rivergums Primary School]" userId="8be21e3b-e32c-424a-8e71-844d53fb07c8" providerId="ADAL" clId="{CD5D7F70-7309-4579-BF57-86536DE3C1A9}" dt="2024-09-06T06:36:13.650" v="106" actId="167"/>
          <ac:picMkLst>
            <pc:docMk/>
            <pc:sldMk cId="1258584872" sldId="257"/>
            <ac:picMk id="6" creationId="{39BF9316-8DE1-CAE4-AB67-2C5103C1EA44}"/>
          </ac:picMkLst>
        </pc:picChg>
      </pc:sldChg>
      <pc:sldChg chg="del">
        <pc:chgData name="MCMANUS Stephen [Rivergums Primary School]" userId="8be21e3b-e32c-424a-8e71-844d53fb07c8" providerId="ADAL" clId="{CD5D7F70-7309-4579-BF57-86536DE3C1A9}" dt="2024-09-06T06:33:16.812" v="86" actId="47"/>
        <pc:sldMkLst>
          <pc:docMk/>
          <pc:sldMk cId="2041266540" sldId="257"/>
        </pc:sldMkLst>
      </pc:sldChg>
      <pc:sldChg chg="modSp add mod setBg">
        <pc:chgData name="MCMANUS Stephen [Rivergums Primary School]" userId="8be21e3b-e32c-424a-8e71-844d53fb07c8" providerId="ADAL" clId="{CD5D7F70-7309-4579-BF57-86536DE3C1A9}" dt="2024-09-06T06:35:37.689" v="103" actId="26606"/>
        <pc:sldMkLst>
          <pc:docMk/>
          <pc:sldMk cId="3612136877" sldId="258"/>
        </pc:sldMkLst>
        <pc:picChg chg="mod">
          <ac:chgData name="MCMANUS Stephen [Rivergums Primary School]" userId="8be21e3b-e32c-424a-8e71-844d53fb07c8" providerId="ADAL" clId="{CD5D7F70-7309-4579-BF57-86536DE3C1A9}" dt="2024-09-06T06:35:37.689" v="103" actId="26606"/>
          <ac:picMkLst>
            <pc:docMk/>
            <pc:sldMk cId="3612136877" sldId="258"/>
            <ac:picMk id="4" creationId="{0053960C-7C02-1977-EE03-6FCE9FB2A024}"/>
          </ac:picMkLst>
        </pc:picChg>
      </pc:sldChg>
    </pc:docChg>
  </pc:docChgLst>
  <pc:docChgLst>
    <pc:chgData name="MCMANUS Stephen [Rivergums Primary School]" userId="S::stephen.mcmanus@education.wa.edu.au::8be21e3b-e32c-424a-8e71-844d53fb07c8" providerId="AD" clId="Web-{64DA7BA5-4D4B-82D1-0703-03BDC9154634}"/>
    <pc:docChg chg="modSld">
      <pc:chgData name="MCMANUS Stephen [Rivergums Primary School]" userId="S::stephen.mcmanus@education.wa.edu.au::8be21e3b-e32c-424a-8e71-844d53fb07c8" providerId="AD" clId="Web-{64DA7BA5-4D4B-82D1-0703-03BDC9154634}" dt="2024-09-06T02:10:58.249" v="6" actId="20577"/>
      <pc:docMkLst>
        <pc:docMk/>
      </pc:docMkLst>
      <pc:sldChg chg="modSp">
        <pc:chgData name="MCMANUS Stephen [Rivergums Primary School]" userId="S::stephen.mcmanus@education.wa.edu.au::8be21e3b-e32c-424a-8e71-844d53fb07c8" providerId="AD" clId="Web-{64DA7BA5-4D4B-82D1-0703-03BDC9154634}" dt="2024-09-06T02:10:58.249" v="6" actId="20577"/>
        <pc:sldMkLst>
          <pc:docMk/>
          <pc:sldMk cId="109857222" sldId="256"/>
        </pc:sldMkLst>
        <pc:spChg chg="mod">
          <ac:chgData name="MCMANUS Stephen [Rivergums Primary School]" userId="S::stephen.mcmanus@education.wa.edu.au::8be21e3b-e32c-424a-8e71-844d53fb07c8" providerId="AD" clId="Web-{64DA7BA5-4D4B-82D1-0703-03BDC9154634}" dt="2024-09-06T02:10:58.249" v="6" actId="20577"/>
          <ac:spMkLst>
            <pc:docMk/>
            <pc:sldMk cId="109857222" sldId="256"/>
            <ac:spMk id="5" creationId="{0C381BA5-D35D-3561-FC63-0F792431565E}"/>
          </ac:spMkLst>
        </pc:spChg>
      </pc:sldChg>
    </pc:docChg>
  </pc:docChgLst>
  <pc:docChgLst>
    <pc:chgData name="MCMANUS Stephen [Rivergums Primary School]" userId="8be21e3b-e32c-424a-8e71-844d53fb07c8" providerId="ADAL" clId="{5C0205B2-2A00-43AB-9825-534DFF510812}"/>
    <pc:docChg chg="custSel modSld">
      <pc:chgData name="MCMANUS Stephen [Rivergums Primary School]" userId="8be21e3b-e32c-424a-8e71-844d53fb07c8" providerId="ADAL" clId="{5C0205B2-2A00-43AB-9825-534DFF510812}" dt="2024-09-06T03:28:55.935" v="486"/>
      <pc:docMkLst>
        <pc:docMk/>
      </pc:docMkLst>
      <pc:sldChg chg="modSp mod">
        <pc:chgData name="MCMANUS Stephen [Rivergums Primary School]" userId="8be21e3b-e32c-424a-8e71-844d53fb07c8" providerId="ADAL" clId="{5C0205B2-2A00-43AB-9825-534DFF510812}" dt="2024-09-06T03:25:25.348" v="480" actId="20577"/>
        <pc:sldMkLst>
          <pc:docMk/>
          <pc:sldMk cId="109857222" sldId="256"/>
        </pc:sldMkLst>
        <pc:spChg chg="mod">
          <ac:chgData name="MCMANUS Stephen [Rivergums Primary School]" userId="8be21e3b-e32c-424a-8e71-844d53fb07c8" providerId="ADAL" clId="{5C0205B2-2A00-43AB-9825-534DFF510812}" dt="2024-09-06T03:25:25.348" v="480" actId="20577"/>
          <ac:spMkLst>
            <pc:docMk/>
            <pc:sldMk cId="109857222" sldId="256"/>
            <ac:spMk id="5" creationId="{0C381BA5-D35D-3561-FC63-0F792431565E}"/>
          </ac:spMkLst>
        </pc:spChg>
        <pc:picChg chg="mod">
          <ac:chgData name="MCMANUS Stephen [Rivergums Primary School]" userId="8be21e3b-e32c-424a-8e71-844d53fb07c8" providerId="ADAL" clId="{5C0205B2-2A00-43AB-9825-534DFF510812}" dt="2024-09-06T03:15:16.735" v="6" actId="167"/>
          <ac:picMkLst>
            <pc:docMk/>
            <pc:sldMk cId="109857222" sldId="256"/>
            <ac:picMk id="2" creationId="{4304D852-899D-A544-28CD-14DE0529A583}"/>
          </ac:picMkLst>
        </pc:picChg>
      </pc:sldChg>
      <pc:sldChg chg="addSp delSp modSp mod setBg modAnim delDesignElem">
        <pc:chgData name="MCMANUS Stephen [Rivergums Primary School]" userId="8be21e3b-e32c-424a-8e71-844d53fb07c8" providerId="ADAL" clId="{5C0205B2-2A00-43AB-9825-534DFF510812}" dt="2024-09-06T03:28:55.935" v="486"/>
        <pc:sldMkLst>
          <pc:docMk/>
          <pc:sldMk cId="2041266540" sldId="257"/>
        </pc:sldMkLst>
        <pc:spChg chg="del">
          <ac:chgData name="MCMANUS Stephen [Rivergums Primary School]" userId="8be21e3b-e32c-424a-8e71-844d53fb07c8" providerId="ADAL" clId="{5C0205B2-2A00-43AB-9825-534DFF510812}" dt="2024-09-06T03:27:04.643" v="482" actId="478"/>
          <ac:spMkLst>
            <pc:docMk/>
            <pc:sldMk cId="2041266540" sldId="257"/>
            <ac:spMk id="2" creationId="{CBE7FE56-FAC1-A57A-1349-10582BD09383}"/>
          </ac:spMkLst>
        </pc:spChg>
        <pc:spChg chg="del">
          <ac:chgData name="MCMANUS Stephen [Rivergums Primary School]" userId="8be21e3b-e32c-424a-8e71-844d53fb07c8" providerId="ADAL" clId="{5C0205B2-2A00-43AB-9825-534DFF510812}" dt="2024-09-06T03:26:58.567" v="481"/>
          <ac:spMkLst>
            <pc:docMk/>
            <pc:sldMk cId="2041266540" sldId="257"/>
            <ac:spMk id="3" creationId="{A5C9FD66-E1DB-8F44-E816-7D18B2C813D3}"/>
          </ac:spMkLst>
        </pc:spChg>
        <pc:spChg chg="add del mod">
          <ac:chgData name="MCMANUS Stephen [Rivergums Primary School]" userId="8be21e3b-e32c-424a-8e71-844d53fb07c8" providerId="ADAL" clId="{5C0205B2-2A00-43AB-9825-534DFF510812}" dt="2024-09-06T03:27:06.430" v="483" actId="478"/>
          <ac:spMkLst>
            <pc:docMk/>
            <pc:sldMk cId="2041266540" sldId="257"/>
            <ac:spMk id="6" creationId="{F9461017-82FD-DFAC-D1A7-67F13E2B6164}"/>
          </ac:spMkLst>
        </pc:spChg>
        <pc:spChg chg="add del">
          <ac:chgData name="MCMANUS Stephen [Rivergums Primary School]" userId="8be21e3b-e32c-424a-8e71-844d53fb07c8" providerId="ADAL" clId="{5C0205B2-2A00-43AB-9825-534DFF510812}" dt="2024-09-06T03:28:55.935" v="486"/>
          <ac:spMkLst>
            <pc:docMk/>
            <pc:sldMk cId="2041266540" sldId="257"/>
            <ac:spMk id="9" creationId="{32BC26D8-82FB-445E-AA49-62A77D7C1EE0}"/>
          </ac:spMkLst>
        </pc:spChg>
        <pc:spChg chg="add del">
          <ac:chgData name="MCMANUS Stephen [Rivergums Primary School]" userId="8be21e3b-e32c-424a-8e71-844d53fb07c8" providerId="ADAL" clId="{5C0205B2-2A00-43AB-9825-534DFF510812}" dt="2024-09-06T03:28:55.935" v="486"/>
          <ac:spMkLst>
            <pc:docMk/>
            <pc:sldMk cId="2041266540" sldId="257"/>
            <ac:spMk id="11" creationId="{CB44330D-EA18-4254-AA95-EB49948539B8}"/>
          </ac:spMkLst>
        </pc:spChg>
        <pc:picChg chg="add mod">
          <ac:chgData name="MCMANUS Stephen [Rivergums Primary School]" userId="8be21e3b-e32c-424a-8e71-844d53fb07c8" providerId="ADAL" clId="{5C0205B2-2A00-43AB-9825-534DFF510812}" dt="2024-09-06T03:28:55.935" v="486"/>
          <ac:picMkLst>
            <pc:docMk/>
            <pc:sldMk cId="2041266540" sldId="257"/>
            <ac:picMk id="4" creationId="{1996E12E-2E46-75A6-F626-150443D36E5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FBCC1-2E49-4185-83AD-4DD5442278E6}" type="datetimeFigureOut">
              <a:rPr lang="en-AU" smtClean="0"/>
              <a:t>10/09/2024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084CF-98AF-447A-B992-980F350241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4170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i6mVOA2pIU?feature=oembed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C381BA5-D35D-3561-FC63-0F792431565E}"/>
              </a:ext>
            </a:extLst>
          </p:cNvPr>
          <p:cNvSpPr txBox="1"/>
          <p:nvPr/>
        </p:nvSpPr>
        <p:spPr>
          <a:xfrm>
            <a:off x="0" y="0"/>
            <a:ext cx="12192000" cy="464056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Place Value Battle</a:t>
            </a:r>
            <a:br>
              <a:rPr lang="en-AU" sz="1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br>
              <a:rPr lang="en-AU" sz="1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en-AU" sz="1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Objective: 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to create the largest possible number using the cards drawn from a deck.</a:t>
            </a:r>
            <a:endParaRPr lang="en-AU" sz="1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AU" sz="16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Set up </a:t>
            </a:r>
            <a:endParaRPr lang="en-AU" sz="1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AU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Remove picture cards from the deck.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AU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Shuffle cards.</a:t>
            </a:r>
          </a:p>
          <a:p>
            <a:pPr marL="342900" lvl="0" indent="-342900">
              <a:spcAft>
                <a:spcPts val="800"/>
              </a:spcAft>
              <a:buFont typeface="+mj-lt"/>
              <a:buAutoNum type="arabicPeriod"/>
            </a:pPr>
            <a:r>
              <a:rPr lang="en-AU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Find a whiteboard to make a place value chart and keep score.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AU" sz="1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How to play</a:t>
            </a:r>
            <a:endParaRPr lang="en-AU" sz="1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Draw one card at a time and decide whether to place it in the hundreds, tens, or ones column to form the highest possible number. Once a card is placed, it cannot be moved.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If playing with another person, take turns drawing and placing cards.</a:t>
            </a:r>
            <a:endParaRPr lang="en-AU" sz="16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After all cards are placed, the player with the largest number wins the round and keeps the cards.</a:t>
            </a:r>
            <a:endParaRPr lang="en-AU" sz="1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Play multiple rounds to see who can win the most rounds.</a:t>
            </a:r>
            <a:endParaRPr lang="en-AU" sz="16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304D852-899D-A544-28CD-14DE0529A5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3669" y="0"/>
            <a:ext cx="1528331" cy="1331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9BF9316-8DE1-CAE4-AB67-2C5103C1E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3669" y="0"/>
            <a:ext cx="1528331" cy="1331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D0EF7F8-36F6-65FF-744D-31DB24225410}"/>
              </a:ext>
            </a:extLst>
          </p:cNvPr>
          <p:cNvSpPr txBox="1"/>
          <p:nvPr/>
        </p:nvSpPr>
        <p:spPr>
          <a:xfrm>
            <a:off x="0" y="0"/>
            <a:ext cx="1219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b="1" dirty="0">
                <a:latin typeface="Arial" panose="020B0604020202020204" pitchFamily="34" charset="0"/>
                <a:cs typeface="Arial" panose="020B0604020202020204" pitchFamily="34" charset="0"/>
              </a:rPr>
              <a:t>Variation 1: Two-Digit Battle (Easier)</a:t>
            </a:r>
          </a:p>
          <a:p>
            <a:r>
              <a:rPr lang="en-AU" sz="1600" b="1" dirty="0">
                <a:latin typeface="Arial" panose="020B0604020202020204" pitchFamily="34" charset="0"/>
                <a:cs typeface="Arial" panose="020B0604020202020204" pitchFamily="34" charset="0"/>
              </a:rPr>
              <a:t>Objective: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Simplify the game by focusing on two-digit numbers instead of three-digit numbers.</a:t>
            </a:r>
          </a:p>
          <a:p>
            <a:r>
              <a:rPr lang="en-AU" sz="1600" b="1" dirty="0">
                <a:latin typeface="Arial" panose="020B0604020202020204" pitchFamily="34" charset="0"/>
                <a:cs typeface="Arial" panose="020B0604020202020204" pitchFamily="34" charset="0"/>
              </a:rPr>
              <a:t>Instructions:</a:t>
            </a:r>
            <a:endParaRPr lang="en-A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Use only the tens and ones columns on the place value chart.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Players draw and place only two cards, deciding which should go in the tens column and which in the ones column.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This version is great for younger players or those just beginning to learn place value.</a:t>
            </a:r>
          </a:p>
          <a:p>
            <a:pPr>
              <a:buFont typeface="Arial" panose="020B0604020202020204" pitchFamily="34" charset="0"/>
              <a:buChar char="•"/>
            </a:pPr>
            <a:endParaRPr lang="en-A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1600" b="1" dirty="0">
                <a:latin typeface="Arial" panose="020B0604020202020204" pitchFamily="34" charset="0"/>
                <a:cs typeface="Arial" panose="020B0604020202020204" pitchFamily="34" charset="0"/>
              </a:rPr>
              <a:t>Variation 2: Four-Digit Battle (Harder)</a:t>
            </a:r>
          </a:p>
          <a:p>
            <a:r>
              <a:rPr lang="en-AU" sz="1600" b="1" dirty="0">
                <a:latin typeface="Arial" panose="020B0604020202020204" pitchFamily="34" charset="0"/>
                <a:cs typeface="Arial" panose="020B0604020202020204" pitchFamily="34" charset="0"/>
              </a:rPr>
              <a:t>Objective: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Increase the difficulty by adding an additional place value column, creating four-digit numbers.</a:t>
            </a:r>
          </a:p>
          <a:p>
            <a:r>
              <a:rPr lang="en-AU" sz="1600" b="1" dirty="0">
                <a:latin typeface="Arial" panose="020B0604020202020204" pitchFamily="34" charset="0"/>
                <a:cs typeface="Arial" panose="020B0604020202020204" pitchFamily="34" charset="0"/>
              </a:rPr>
              <a:t>Instructions:</a:t>
            </a:r>
            <a:endParaRPr lang="en-A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Add a thousands column to the place value chart.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Players now draw and place four cards, deciding where each card should go in the thousands, hundreds, tens, or ones columns.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The larger numbers make the game more challenging, requiring more strategic thinking to place each card effectively.</a:t>
            </a:r>
          </a:p>
          <a:p>
            <a:pPr>
              <a:buFont typeface="Arial" panose="020B0604020202020204" pitchFamily="34" charset="0"/>
              <a:buChar char="•"/>
            </a:pPr>
            <a:endParaRPr lang="en-A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1600" b="1" dirty="0">
                <a:latin typeface="Arial" panose="020B0604020202020204" pitchFamily="34" charset="0"/>
                <a:cs typeface="Arial" panose="020B0604020202020204" pitchFamily="34" charset="0"/>
              </a:rPr>
              <a:t>Variation 3: Timed Battle (Harder)</a:t>
            </a:r>
          </a:p>
          <a:p>
            <a:r>
              <a:rPr lang="en-AU" sz="1600" b="1" dirty="0">
                <a:latin typeface="Arial" panose="020B0604020202020204" pitchFamily="34" charset="0"/>
                <a:cs typeface="Arial" panose="020B0604020202020204" pitchFamily="34" charset="0"/>
              </a:rPr>
              <a:t>Objective: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Introduce a time limit to add pressure and increase the challenge.</a:t>
            </a:r>
          </a:p>
          <a:p>
            <a:r>
              <a:rPr lang="en-AU" sz="1600" b="1" dirty="0">
                <a:latin typeface="Arial" panose="020B0604020202020204" pitchFamily="34" charset="0"/>
                <a:cs typeface="Arial" panose="020B0604020202020204" pitchFamily="34" charset="0"/>
              </a:rPr>
              <a:t>Instructions:</a:t>
            </a:r>
            <a:endParaRPr lang="en-A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Set a timer for each turn (e.g., 10 seconds).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Players must decide where to place their card before the timer runs out.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If a player doesn’t place their card in time, they must place it in the ones column by default.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This variation tests quick thinking and decision-making under pressure.</a:t>
            </a:r>
          </a:p>
        </p:txBody>
      </p:sp>
    </p:spTree>
    <p:extLst>
      <p:ext uri="{BB962C8B-B14F-4D97-AF65-F5344CB8AC3E}">
        <p14:creationId xmlns:p14="http://schemas.microsoft.com/office/powerpoint/2010/main" val="1258584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9BF9316-8DE1-CAE4-AB67-2C5103C1E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3669" y="0"/>
            <a:ext cx="1528331" cy="1331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Online Media 3" title="Math Game - Place Value Battle">
            <a:hlinkClick r:id="" action="ppaction://media"/>
            <a:extLst>
              <a:ext uri="{FF2B5EF4-FFF2-40B4-BE49-F238E27FC236}">
                <a16:creationId xmlns:a16="http://schemas.microsoft.com/office/drawing/2014/main" id="{D1281720-6E97-0BDD-7537-645F4E2EB33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914182" y="643466"/>
            <a:ext cx="9860295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54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45E0F2452540468B9733DA94FEFD23" ma:contentTypeVersion="18" ma:contentTypeDescription="Create a new document." ma:contentTypeScope="" ma:versionID="d094a4806b921df28643dc903d512bf9">
  <xsd:schema xmlns:xsd="http://www.w3.org/2001/XMLSchema" xmlns:xs="http://www.w3.org/2001/XMLSchema" xmlns:p="http://schemas.microsoft.com/office/2006/metadata/properties" xmlns:ns2="74868d3f-3561-4f57-b9f9-c46efd9639cd" xmlns:ns3="532a6e8c-83fa-4c02-9cfa-63140715af0c" targetNamespace="http://schemas.microsoft.com/office/2006/metadata/properties" ma:root="true" ma:fieldsID="d9ab2eca8990825f401081ad107eb3c2" ns2:_="" ns3:_="">
    <xsd:import namespace="74868d3f-3561-4f57-b9f9-c46efd9639cd"/>
    <xsd:import namespace="532a6e8c-83fa-4c02-9cfa-63140715af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868d3f-3561-4f57-b9f9-c46efd9639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ea606fe5-00d0-49e1-aa33-d9ffd02091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2a6e8c-83fa-4c02-9cfa-63140715af0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a56730-b440-4cad-aa3e-dc21193fa453}" ma:internalName="TaxCatchAll" ma:showField="CatchAllData" ma:web="532a6e8c-83fa-4c02-9cfa-63140715af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F94150-E2BF-43C3-A30F-3BD593A882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868d3f-3561-4f57-b9f9-c46efd9639cd"/>
    <ds:schemaRef ds:uri="532a6e8c-83fa-4c02-9cfa-63140715af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26DC99-9987-4210-A4BF-821E9419E41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375</Words>
  <Application>Microsoft Office PowerPoint</Application>
  <PresentationFormat>Widescreen</PresentationFormat>
  <Paragraphs>33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DEKKER Mark [Rivergums Primary School]</cp:lastModifiedBy>
  <cp:revision>6</cp:revision>
  <dcterms:created xsi:type="dcterms:W3CDTF">2024-09-06T01:36:25Z</dcterms:created>
  <dcterms:modified xsi:type="dcterms:W3CDTF">2024-09-10T02:39:06Z</dcterms:modified>
</cp:coreProperties>
</file>