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8"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E67644-73E8-464D-9001-69077AA039C7}" v="16" dt="2024-09-06T01:40:20.7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MANUS Stephen [Rivergums Primary School]" userId="8be21e3b-e32c-424a-8e71-844d53fb07c8" providerId="ADAL" clId="{F8E67644-73E8-464D-9001-69077AA039C7}"/>
    <pc:docChg chg="modSld">
      <pc:chgData name="MCMANUS Stephen [Rivergums Primary School]" userId="8be21e3b-e32c-424a-8e71-844d53fb07c8" providerId="ADAL" clId="{F8E67644-73E8-464D-9001-69077AA039C7}" dt="2024-09-06T01:40:20.716" v="17" actId="14100"/>
      <pc:docMkLst>
        <pc:docMk/>
      </pc:docMkLst>
      <pc:sldChg chg="addSp modSp mod">
        <pc:chgData name="MCMANUS Stephen [Rivergums Primary School]" userId="8be21e3b-e32c-424a-8e71-844d53fb07c8" providerId="ADAL" clId="{F8E67644-73E8-464D-9001-69077AA039C7}" dt="2024-09-06T01:40:20.716" v="17" actId="14100"/>
        <pc:sldMkLst>
          <pc:docMk/>
          <pc:sldMk cId="793130750" sldId="256"/>
        </pc:sldMkLst>
        <pc:spChg chg="mod">
          <ac:chgData name="MCMANUS Stephen [Rivergums Primary School]" userId="8be21e3b-e32c-424a-8e71-844d53fb07c8" providerId="ADAL" clId="{F8E67644-73E8-464D-9001-69077AA039C7}" dt="2024-09-06T01:40:12.601" v="14" actId="14100"/>
          <ac:spMkLst>
            <pc:docMk/>
            <pc:sldMk cId="793130750" sldId="256"/>
            <ac:spMk id="5" creationId="{42CC7BF7-5045-2F23-2B4A-140380BED36B}"/>
          </ac:spMkLst>
        </pc:spChg>
        <pc:picChg chg="add mod">
          <ac:chgData name="MCMANUS Stephen [Rivergums Primary School]" userId="8be21e3b-e32c-424a-8e71-844d53fb07c8" providerId="ADAL" clId="{F8E67644-73E8-464D-9001-69077AA039C7}" dt="2024-09-06T01:40:20.716" v="17" actId="14100"/>
          <ac:picMkLst>
            <pc:docMk/>
            <pc:sldMk cId="793130750" sldId="256"/>
            <ac:picMk id="2" creationId="{D359B246-14E4-5D28-ADD3-2619A06DEE5A}"/>
          </ac:picMkLst>
        </pc:picChg>
      </pc:sldChg>
      <pc:sldChg chg="modSp mod">
        <pc:chgData name="MCMANUS Stephen [Rivergums Primary School]" userId="8be21e3b-e32c-424a-8e71-844d53fb07c8" providerId="ADAL" clId="{F8E67644-73E8-464D-9001-69077AA039C7}" dt="2024-09-06T01:35:48.854" v="13" actId="20577"/>
        <pc:sldMkLst>
          <pc:docMk/>
          <pc:sldMk cId="1803837067" sldId="257"/>
        </pc:sldMkLst>
        <pc:spChg chg="mod">
          <ac:chgData name="MCMANUS Stephen [Rivergums Primary School]" userId="8be21e3b-e32c-424a-8e71-844d53fb07c8" providerId="ADAL" clId="{F8E67644-73E8-464D-9001-69077AA039C7}" dt="2024-09-06T01:35:48.854" v="13" actId="20577"/>
          <ac:spMkLst>
            <pc:docMk/>
            <pc:sldMk cId="1803837067" sldId="257"/>
            <ac:spMk id="2" creationId="{D252A79A-4BF5-1FC2-E286-AFA48D819969}"/>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40CD8-AA46-03B4-7AD0-319BFF38D7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1E3029CC-933C-CD2C-F263-61E0B14981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E5617116-BD5C-9454-D392-B0D283CF9D0D}"/>
              </a:ext>
            </a:extLst>
          </p:cNvPr>
          <p:cNvSpPr>
            <a:spLocks noGrp="1"/>
          </p:cNvSpPr>
          <p:nvPr>
            <p:ph type="dt" sz="half" idx="10"/>
          </p:nvPr>
        </p:nvSpPr>
        <p:spPr/>
        <p:txBody>
          <a:bodyPr/>
          <a:lstStyle/>
          <a:p>
            <a:fld id="{98509904-A12C-4160-81FE-F92B2A2DA71D}" type="datetimeFigureOut">
              <a:rPr lang="en-AU" smtClean="0"/>
              <a:t>10/09/2024</a:t>
            </a:fld>
            <a:endParaRPr lang="en-AU"/>
          </a:p>
        </p:txBody>
      </p:sp>
      <p:sp>
        <p:nvSpPr>
          <p:cNvPr id="5" name="Footer Placeholder 4">
            <a:extLst>
              <a:ext uri="{FF2B5EF4-FFF2-40B4-BE49-F238E27FC236}">
                <a16:creationId xmlns:a16="http://schemas.microsoft.com/office/drawing/2014/main" id="{C7E5303B-5307-AE1A-52D3-EA7169E2862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2B3F721-1534-E39B-5F94-AC1F2248F1E3}"/>
              </a:ext>
            </a:extLst>
          </p:cNvPr>
          <p:cNvSpPr>
            <a:spLocks noGrp="1"/>
          </p:cNvSpPr>
          <p:nvPr>
            <p:ph type="sldNum" sz="quarter" idx="12"/>
          </p:nvPr>
        </p:nvSpPr>
        <p:spPr/>
        <p:txBody>
          <a:bodyPr/>
          <a:lstStyle/>
          <a:p>
            <a:fld id="{46C3D496-D159-4D1A-8C4C-313AB6F02F5C}" type="slidenum">
              <a:rPr lang="en-AU" smtClean="0"/>
              <a:t>‹#›</a:t>
            </a:fld>
            <a:endParaRPr lang="en-AU"/>
          </a:p>
        </p:txBody>
      </p:sp>
    </p:spTree>
    <p:extLst>
      <p:ext uri="{BB962C8B-B14F-4D97-AF65-F5344CB8AC3E}">
        <p14:creationId xmlns:p14="http://schemas.microsoft.com/office/powerpoint/2010/main" val="1399750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23534-0070-3E92-BDA5-9341D3C02E3F}"/>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24E1C996-2C07-F896-5897-35368BE7E0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D3BCE3F-346A-FBC0-6A06-D769F2431AB7}"/>
              </a:ext>
            </a:extLst>
          </p:cNvPr>
          <p:cNvSpPr>
            <a:spLocks noGrp="1"/>
          </p:cNvSpPr>
          <p:nvPr>
            <p:ph type="dt" sz="half" idx="10"/>
          </p:nvPr>
        </p:nvSpPr>
        <p:spPr/>
        <p:txBody>
          <a:bodyPr/>
          <a:lstStyle/>
          <a:p>
            <a:fld id="{98509904-A12C-4160-81FE-F92B2A2DA71D}" type="datetimeFigureOut">
              <a:rPr lang="en-AU" smtClean="0"/>
              <a:t>10/09/2024</a:t>
            </a:fld>
            <a:endParaRPr lang="en-AU"/>
          </a:p>
        </p:txBody>
      </p:sp>
      <p:sp>
        <p:nvSpPr>
          <p:cNvPr id="5" name="Footer Placeholder 4">
            <a:extLst>
              <a:ext uri="{FF2B5EF4-FFF2-40B4-BE49-F238E27FC236}">
                <a16:creationId xmlns:a16="http://schemas.microsoft.com/office/drawing/2014/main" id="{C57BB53E-ED7E-237C-4616-853BCBB2117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60F9D4C-3736-1D58-FB90-7605FB5D554C}"/>
              </a:ext>
            </a:extLst>
          </p:cNvPr>
          <p:cNvSpPr>
            <a:spLocks noGrp="1"/>
          </p:cNvSpPr>
          <p:nvPr>
            <p:ph type="sldNum" sz="quarter" idx="12"/>
          </p:nvPr>
        </p:nvSpPr>
        <p:spPr/>
        <p:txBody>
          <a:bodyPr/>
          <a:lstStyle/>
          <a:p>
            <a:fld id="{46C3D496-D159-4D1A-8C4C-313AB6F02F5C}" type="slidenum">
              <a:rPr lang="en-AU" smtClean="0"/>
              <a:t>‹#›</a:t>
            </a:fld>
            <a:endParaRPr lang="en-AU"/>
          </a:p>
        </p:txBody>
      </p:sp>
    </p:spTree>
    <p:extLst>
      <p:ext uri="{BB962C8B-B14F-4D97-AF65-F5344CB8AC3E}">
        <p14:creationId xmlns:p14="http://schemas.microsoft.com/office/powerpoint/2010/main" val="1178068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11F29F-DD54-74F2-46BE-3CE544BFCAB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B3D0EEC7-6686-9E33-0F88-045C17242A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086AD11-3EA3-5473-8D16-9551544E8FF4}"/>
              </a:ext>
            </a:extLst>
          </p:cNvPr>
          <p:cNvSpPr>
            <a:spLocks noGrp="1"/>
          </p:cNvSpPr>
          <p:nvPr>
            <p:ph type="dt" sz="half" idx="10"/>
          </p:nvPr>
        </p:nvSpPr>
        <p:spPr/>
        <p:txBody>
          <a:bodyPr/>
          <a:lstStyle/>
          <a:p>
            <a:fld id="{98509904-A12C-4160-81FE-F92B2A2DA71D}" type="datetimeFigureOut">
              <a:rPr lang="en-AU" smtClean="0"/>
              <a:t>10/09/2024</a:t>
            </a:fld>
            <a:endParaRPr lang="en-AU"/>
          </a:p>
        </p:txBody>
      </p:sp>
      <p:sp>
        <p:nvSpPr>
          <p:cNvPr id="5" name="Footer Placeholder 4">
            <a:extLst>
              <a:ext uri="{FF2B5EF4-FFF2-40B4-BE49-F238E27FC236}">
                <a16:creationId xmlns:a16="http://schemas.microsoft.com/office/drawing/2014/main" id="{1CADDEEE-24D1-65EA-8BB5-3C24A97F767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4C8E011-001D-F2C3-FFD0-0A1730E8EEEA}"/>
              </a:ext>
            </a:extLst>
          </p:cNvPr>
          <p:cNvSpPr>
            <a:spLocks noGrp="1"/>
          </p:cNvSpPr>
          <p:nvPr>
            <p:ph type="sldNum" sz="quarter" idx="12"/>
          </p:nvPr>
        </p:nvSpPr>
        <p:spPr/>
        <p:txBody>
          <a:bodyPr/>
          <a:lstStyle/>
          <a:p>
            <a:fld id="{46C3D496-D159-4D1A-8C4C-313AB6F02F5C}" type="slidenum">
              <a:rPr lang="en-AU" smtClean="0"/>
              <a:t>‹#›</a:t>
            </a:fld>
            <a:endParaRPr lang="en-AU"/>
          </a:p>
        </p:txBody>
      </p:sp>
    </p:spTree>
    <p:extLst>
      <p:ext uri="{BB962C8B-B14F-4D97-AF65-F5344CB8AC3E}">
        <p14:creationId xmlns:p14="http://schemas.microsoft.com/office/powerpoint/2010/main" val="3082355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89E08-4A6E-E4B8-7D83-4B8A27B5E78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41BAC38-3A8A-E3B4-F771-DF8ABE7747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B862527-B15F-B8DC-4C50-B3822911B39A}"/>
              </a:ext>
            </a:extLst>
          </p:cNvPr>
          <p:cNvSpPr>
            <a:spLocks noGrp="1"/>
          </p:cNvSpPr>
          <p:nvPr>
            <p:ph type="dt" sz="half" idx="10"/>
          </p:nvPr>
        </p:nvSpPr>
        <p:spPr/>
        <p:txBody>
          <a:bodyPr/>
          <a:lstStyle/>
          <a:p>
            <a:fld id="{98509904-A12C-4160-81FE-F92B2A2DA71D}" type="datetimeFigureOut">
              <a:rPr lang="en-AU" smtClean="0"/>
              <a:t>10/09/2024</a:t>
            </a:fld>
            <a:endParaRPr lang="en-AU"/>
          </a:p>
        </p:txBody>
      </p:sp>
      <p:sp>
        <p:nvSpPr>
          <p:cNvPr id="5" name="Footer Placeholder 4">
            <a:extLst>
              <a:ext uri="{FF2B5EF4-FFF2-40B4-BE49-F238E27FC236}">
                <a16:creationId xmlns:a16="http://schemas.microsoft.com/office/drawing/2014/main" id="{CA1674A7-1649-6D9F-BD3C-42F8B75CED4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8123121-3DF5-07C3-832E-2DF584C941F9}"/>
              </a:ext>
            </a:extLst>
          </p:cNvPr>
          <p:cNvSpPr>
            <a:spLocks noGrp="1"/>
          </p:cNvSpPr>
          <p:nvPr>
            <p:ph type="sldNum" sz="quarter" idx="12"/>
          </p:nvPr>
        </p:nvSpPr>
        <p:spPr/>
        <p:txBody>
          <a:bodyPr/>
          <a:lstStyle/>
          <a:p>
            <a:fld id="{46C3D496-D159-4D1A-8C4C-313AB6F02F5C}" type="slidenum">
              <a:rPr lang="en-AU" smtClean="0"/>
              <a:t>‹#›</a:t>
            </a:fld>
            <a:endParaRPr lang="en-AU"/>
          </a:p>
        </p:txBody>
      </p:sp>
    </p:spTree>
    <p:extLst>
      <p:ext uri="{BB962C8B-B14F-4D97-AF65-F5344CB8AC3E}">
        <p14:creationId xmlns:p14="http://schemas.microsoft.com/office/powerpoint/2010/main" val="3044312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A0243-A7D3-41F0-6CD9-D318859CD8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131BCB99-8B8A-8D0B-D4BA-7C51C516C9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47470C-11FA-5F70-8C80-BE1C827667F2}"/>
              </a:ext>
            </a:extLst>
          </p:cNvPr>
          <p:cNvSpPr>
            <a:spLocks noGrp="1"/>
          </p:cNvSpPr>
          <p:nvPr>
            <p:ph type="dt" sz="half" idx="10"/>
          </p:nvPr>
        </p:nvSpPr>
        <p:spPr/>
        <p:txBody>
          <a:bodyPr/>
          <a:lstStyle/>
          <a:p>
            <a:fld id="{98509904-A12C-4160-81FE-F92B2A2DA71D}" type="datetimeFigureOut">
              <a:rPr lang="en-AU" smtClean="0"/>
              <a:t>10/09/2024</a:t>
            </a:fld>
            <a:endParaRPr lang="en-AU"/>
          </a:p>
        </p:txBody>
      </p:sp>
      <p:sp>
        <p:nvSpPr>
          <p:cNvPr id="5" name="Footer Placeholder 4">
            <a:extLst>
              <a:ext uri="{FF2B5EF4-FFF2-40B4-BE49-F238E27FC236}">
                <a16:creationId xmlns:a16="http://schemas.microsoft.com/office/drawing/2014/main" id="{65EDD6AD-1A32-FC36-ECCB-1FDC29249FF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0870650-B7A3-69D9-CB29-C61C57A85B28}"/>
              </a:ext>
            </a:extLst>
          </p:cNvPr>
          <p:cNvSpPr>
            <a:spLocks noGrp="1"/>
          </p:cNvSpPr>
          <p:nvPr>
            <p:ph type="sldNum" sz="quarter" idx="12"/>
          </p:nvPr>
        </p:nvSpPr>
        <p:spPr/>
        <p:txBody>
          <a:bodyPr/>
          <a:lstStyle/>
          <a:p>
            <a:fld id="{46C3D496-D159-4D1A-8C4C-313AB6F02F5C}" type="slidenum">
              <a:rPr lang="en-AU" smtClean="0"/>
              <a:t>‹#›</a:t>
            </a:fld>
            <a:endParaRPr lang="en-AU"/>
          </a:p>
        </p:txBody>
      </p:sp>
    </p:spTree>
    <p:extLst>
      <p:ext uri="{BB962C8B-B14F-4D97-AF65-F5344CB8AC3E}">
        <p14:creationId xmlns:p14="http://schemas.microsoft.com/office/powerpoint/2010/main" val="2611930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7F82B-EA04-40FA-F0D4-CED6B9C5C184}"/>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874CAD3-C4CF-2B5F-5D88-C4C8B3DF52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8CF20662-2560-E89E-9769-02D8ADB346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F972EF70-4250-A73A-930F-6DFF6F3DD351}"/>
              </a:ext>
            </a:extLst>
          </p:cNvPr>
          <p:cNvSpPr>
            <a:spLocks noGrp="1"/>
          </p:cNvSpPr>
          <p:nvPr>
            <p:ph type="dt" sz="half" idx="10"/>
          </p:nvPr>
        </p:nvSpPr>
        <p:spPr/>
        <p:txBody>
          <a:bodyPr/>
          <a:lstStyle/>
          <a:p>
            <a:fld id="{98509904-A12C-4160-81FE-F92B2A2DA71D}" type="datetimeFigureOut">
              <a:rPr lang="en-AU" smtClean="0"/>
              <a:t>10/09/2024</a:t>
            </a:fld>
            <a:endParaRPr lang="en-AU"/>
          </a:p>
        </p:txBody>
      </p:sp>
      <p:sp>
        <p:nvSpPr>
          <p:cNvPr id="6" name="Footer Placeholder 5">
            <a:extLst>
              <a:ext uri="{FF2B5EF4-FFF2-40B4-BE49-F238E27FC236}">
                <a16:creationId xmlns:a16="http://schemas.microsoft.com/office/drawing/2014/main" id="{6B07139C-4CA9-E459-6373-6FC0F958E42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68DC9CB-1F34-E42C-EBD8-6490082E693D}"/>
              </a:ext>
            </a:extLst>
          </p:cNvPr>
          <p:cNvSpPr>
            <a:spLocks noGrp="1"/>
          </p:cNvSpPr>
          <p:nvPr>
            <p:ph type="sldNum" sz="quarter" idx="12"/>
          </p:nvPr>
        </p:nvSpPr>
        <p:spPr/>
        <p:txBody>
          <a:bodyPr/>
          <a:lstStyle/>
          <a:p>
            <a:fld id="{46C3D496-D159-4D1A-8C4C-313AB6F02F5C}" type="slidenum">
              <a:rPr lang="en-AU" smtClean="0"/>
              <a:t>‹#›</a:t>
            </a:fld>
            <a:endParaRPr lang="en-AU"/>
          </a:p>
        </p:txBody>
      </p:sp>
    </p:spTree>
    <p:extLst>
      <p:ext uri="{BB962C8B-B14F-4D97-AF65-F5344CB8AC3E}">
        <p14:creationId xmlns:p14="http://schemas.microsoft.com/office/powerpoint/2010/main" val="1267270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120F7-2DFA-0215-3427-AF63A4217911}"/>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7E9D1C6-96A9-2EBD-6274-16524C836C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C0A43C-E0CC-DB05-F3CB-D8FCD051FB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783A426B-593B-BE4A-90D9-069A2E7834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35639E-F58D-BDE1-0CF8-EECD8CBC37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C737DAB3-8FCF-CDCF-8615-E38C0E7E5C9B}"/>
              </a:ext>
            </a:extLst>
          </p:cNvPr>
          <p:cNvSpPr>
            <a:spLocks noGrp="1"/>
          </p:cNvSpPr>
          <p:nvPr>
            <p:ph type="dt" sz="half" idx="10"/>
          </p:nvPr>
        </p:nvSpPr>
        <p:spPr/>
        <p:txBody>
          <a:bodyPr/>
          <a:lstStyle/>
          <a:p>
            <a:fld id="{98509904-A12C-4160-81FE-F92B2A2DA71D}" type="datetimeFigureOut">
              <a:rPr lang="en-AU" smtClean="0"/>
              <a:t>10/09/2024</a:t>
            </a:fld>
            <a:endParaRPr lang="en-AU"/>
          </a:p>
        </p:txBody>
      </p:sp>
      <p:sp>
        <p:nvSpPr>
          <p:cNvPr id="8" name="Footer Placeholder 7">
            <a:extLst>
              <a:ext uri="{FF2B5EF4-FFF2-40B4-BE49-F238E27FC236}">
                <a16:creationId xmlns:a16="http://schemas.microsoft.com/office/drawing/2014/main" id="{4F41F70D-5167-FE2C-28A2-0F3E4D4BA475}"/>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FEFB70B2-7F97-1189-60FF-860EFB8F4793}"/>
              </a:ext>
            </a:extLst>
          </p:cNvPr>
          <p:cNvSpPr>
            <a:spLocks noGrp="1"/>
          </p:cNvSpPr>
          <p:nvPr>
            <p:ph type="sldNum" sz="quarter" idx="12"/>
          </p:nvPr>
        </p:nvSpPr>
        <p:spPr/>
        <p:txBody>
          <a:bodyPr/>
          <a:lstStyle/>
          <a:p>
            <a:fld id="{46C3D496-D159-4D1A-8C4C-313AB6F02F5C}" type="slidenum">
              <a:rPr lang="en-AU" smtClean="0"/>
              <a:t>‹#›</a:t>
            </a:fld>
            <a:endParaRPr lang="en-AU"/>
          </a:p>
        </p:txBody>
      </p:sp>
    </p:spTree>
    <p:extLst>
      <p:ext uri="{BB962C8B-B14F-4D97-AF65-F5344CB8AC3E}">
        <p14:creationId xmlns:p14="http://schemas.microsoft.com/office/powerpoint/2010/main" val="2388356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1BCD8-D137-00A5-3A83-CCAF5FECD0E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163D7CEC-D940-D62C-8EA7-6DE1D5412927}"/>
              </a:ext>
            </a:extLst>
          </p:cNvPr>
          <p:cNvSpPr>
            <a:spLocks noGrp="1"/>
          </p:cNvSpPr>
          <p:nvPr>
            <p:ph type="dt" sz="half" idx="10"/>
          </p:nvPr>
        </p:nvSpPr>
        <p:spPr/>
        <p:txBody>
          <a:bodyPr/>
          <a:lstStyle/>
          <a:p>
            <a:fld id="{98509904-A12C-4160-81FE-F92B2A2DA71D}" type="datetimeFigureOut">
              <a:rPr lang="en-AU" smtClean="0"/>
              <a:t>10/09/2024</a:t>
            </a:fld>
            <a:endParaRPr lang="en-AU"/>
          </a:p>
        </p:txBody>
      </p:sp>
      <p:sp>
        <p:nvSpPr>
          <p:cNvPr id="4" name="Footer Placeholder 3">
            <a:extLst>
              <a:ext uri="{FF2B5EF4-FFF2-40B4-BE49-F238E27FC236}">
                <a16:creationId xmlns:a16="http://schemas.microsoft.com/office/drawing/2014/main" id="{37553E73-3D6A-E7F7-2BD7-61612325F754}"/>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3B30B7DB-DAA3-7B98-3B8C-3E2C75ED38EE}"/>
              </a:ext>
            </a:extLst>
          </p:cNvPr>
          <p:cNvSpPr>
            <a:spLocks noGrp="1"/>
          </p:cNvSpPr>
          <p:nvPr>
            <p:ph type="sldNum" sz="quarter" idx="12"/>
          </p:nvPr>
        </p:nvSpPr>
        <p:spPr/>
        <p:txBody>
          <a:bodyPr/>
          <a:lstStyle/>
          <a:p>
            <a:fld id="{46C3D496-D159-4D1A-8C4C-313AB6F02F5C}" type="slidenum">
              <a:rPr lang="en-AU" smtClean="0"/>
              <a:t>‹#›</a:t>
            </a:fld>
            <a:endParaRPr lang="en-AU"/>
          </a:p>
        </p:txBody>
      </p:sp>
    </p:spTree>
    <p:extLst>
      <p:ext uri="{BB962C8B-B14F-4D97-AF65-F5344CB8AC3E}">
        <p14:creationId xmlns:p14="http://schemas.microsoft.com/office/powerpoint/2010/main" val="2166215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F6441C-E2D6-26C3-A202-F78352CD9E9B}"/>
              </a:ext>
            </a:extLst>
          </p:cNvPr>
          <p:cNvSpPr>
            <a:spLocks noGrp="1"/>
          </p:cNvSpPr>
          <p:nvPr>
            <p:ph type="dt" sz="half" idx="10"/>
          </p:nvPr>
        </p:nvSpPr>
        <p:spPr/>
        <p:txBody>
          <a:bodyPr/>
          <a:lstStyle/>
          <a:p>
            <a:fld id="{98509904-A12C-4160-81FE-F92B2A2DA71D}" type="datetimeFigureOut">
              <a:rPr lang="en-AU" smtClean="0"/>
              <a:t>10/09/2024</a:t>
            </a:fld>
            <a:endParaRPr lang="en-AU"/>
          </a:p>
        </p:txBody>
      </p:sp>
      <p:sp>
        <p:nvSpPr>
          <p:cNvPr id="3" name="Footer Placeholder 2">
            <a:extLst>
              <a:ext uri="{FF2B5EF4-FFF2-40B4-BE49-F238E27FC236}">
                <a16:creationId xmlns:a16="http://schemas.microsoft.com/office/drawing/2014/main" id="{5CE970EE-9FC2-1A81-2AB3-206308802E60}"/>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36510308-B087-73FD-FC23-7FA78FA7A17E}"/>
              </a:ext>
            </a:extLst>
          </p:cNvPr>
          <p:cNvSpPr>
            <a:spLocks noGrp="1"/>
          </p:cNvSpPr>
          <p:nvPr>
            <p:ph type="sldNum" sz="quarter" idx="12"/>
          </p:nvPr>
        </p:nvSpPr>
        <p:spPr/>
        <p:txBody>
          <a:bodyPr/>
          <a:lstStyle/>
          <a:p>
            <a:fld id="{46C3D496-D159-4D1A-8C4C-313AB6F02F5C}" type="slidenum">
              <a:rPr lang="en-AU" smtClean="0"/>
              <a:t>‹#›</a:t>
            </a:fld>
            <a:endParaRPr lang="en-AU"/>
          </a:p>
        </p:txBody>
      </p:sp>
    </p:spTree>
    <p:extLst>
      <p:ext uri="{BB962C8B-B14F-4D97-AF65-F5344CB8AC3E}">
        <p14:creationId xmlns:p14="http://schemas.microsoft.com/office/powerpoint/2010/main" val="779902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B2B31-4D49-8C03-BE6B-9BA84C78F2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8DDCE8DE-896F-498E-414C-E99BA46539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1E4E33AE-64BA-E91B-778F-7BBC75253E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334ADD-7A7A-1B04-40FF-3415867B1625}"/>
              </a:ext>
            </a:extLst>
          </p:cNvPr>
          <p:cNvSpPr>
            <a:spLocks noGrp="1"/>
          </p:cNvSpPr>
          <p:nvPr>
            <p:ph type="dt" sz="half" idx="10"/>
          </p:nvPr>
        </p:nvSpPr>
        <p:spPr/>
        <p:txBody>
          <a:bodyPr/>
          <a:lstStyle/>
          <a:p>
            <a:fld id="{98509904-A12C-4160-81FE-F92B2A2DA71D}" type="datetimeFigureOut">
              <a:rPr lang="en-AU" smtClean="0"/>
              <a:t>10/09/2024</a:t>
            </a:fld>
            <a:endParaRPr lang="en-AU"/>
          </a:p>
        </p:txBody>
      </p:sp>
      <p:sp>
        <p:nvSpPr>
          <p:cNvPr id="6" name="Footer Placeholder 5">
            <a:extLst>
              <a:ext uri="{FF2B5EF4-FFF2-40B4-BE49-F238E27FC236}">
                <a16:creationId xmlns:a16="http://schemas.microsoft.com/office/drawing/2014/main" id="{B42CB53C-0F0F-F62C-686E-2C4D381290E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B162BE5-A365-09AC-FC9B-D63D40D797F0}"/>
              </a:ext>
            </a:extLst>
          </p:cNvPr>
          <p:cNvSpPr>
            <a:spLocks noGrp="1"/>
          </p:cNvSpPr>
          <p:nvPr>
            <p:ph type="sldNum" sz="quarter" idx="12"/>
          </p:nvPr>
        </p:nvSpPr>
        <p:spPr/>
        <p:txBody>
          <a:bodyPr/>
          <a:lstStyle/>
          <a:p>
            <a:fld id="{46C3D496-D159-4D1A-8C4C-313AB6F02F5C}" type="slidenum">
              <a:rPr lang="en-AU" smtClean="0"/>
              <a:t>‹#›</a:t>
            </a:fld>
            <a:endParaRPr lang="en-AU"/>
          </a:p>
        </p:txBody>
      </p:sp>
    </p:spTree>
    <p:extLst>
      <p:ext uri="{BB962C8B-B14F-4D97-AF65-F5344CB8AC3E}">
        <p14:creationId xmlns:p14="http://schemas.microsoft.com/office/powerpoint/2010/main" val="3956191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08352-2E11-9689-5A1D-F6B4BB01F1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7478D600-7840-5175-E2E0-9C00ED4BED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68389700-EBC3-EE9D-A1BE-6B52D7248F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1BE727-4C8E-C495-039A-AFE51616F524}"/>
              </a:ext>
            </a:extLst>
          </p:cNvPr>
          <p:cNvSpPr>
            <a:spLocks noGrp="1"/>
          </p:cNvSpPr>
          <p:nvPr>
            <p:ph type="dt" sz="half" idx="10"/>
          </p:nvPr>
        </p:nvSpPr>
        <p:spPr/>
        <p:txBody>
          <a:bodyPr/>
          <a:lstStyle/>
          <a:p>
            <a:fld id="{98509904-A12C-4160-81FE-F92B2A2DA71D}" type="datetimeFigureOut">
              <a:rPr lang="en-AU" smtClean="0"/>
              <a:t>10/09/2024</a:t>
            </a:fld>
            <a:endParaRPr lang="en-AU"/>
          </a:p>
        </p:txBody>
      </p:sp>
      <p:sp>
        <p:nvSpPr>
          <p:cNvPr id="6" name="Footer Placeholder 5">
            <a:extLst>
              <a:ext uri="{FF2B5EF4-FFF2-40B4-BE49-F238E27FC236}">
                <a16:creationId xmlns:a16="http://schemas.microsoft.com/office/drawing/2014/main" id="{439858D7-9E1B-6F67-68A7-136409EDB44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D48072D-191C-244B-81DE-6F5A7B3155FF}"/>
              </a:ext>
            </a:extLst>
          </p:cNvPr>
          <p:cNvSpPr>
            <a:spLocks noGrp="1"/>
          </p:cNvSpPr>
          <p:nvPr>
            <p:ph type="sldNum" sz="quarter" idx="12"/>
          </p:nvPr>
        </p:nvSpPr>
        <p:spPr/>
        <p:txBody>
          <a:bodyPr/>
          <a:lstStyle/>
          <a:p>
            <a:fld id="{46C3D496-D159-4D1A-8C4C-313AB6F02F5C}" type="slidenum">
              <a:rPr lang="en-AU" smtClean="0"/>
              <a:t>‹#›</a:t>
            </a:fld>
            <a:endParaRPr lang="en-AU"/>
          </a:p>
        </p:txBody>
      </p:sp>
    </p:spTree>
    <p:extLst>
      <p:ext uri="{BB962C8B-B14F-4D97-AF65-F5344CB8AC3E}">
        <p14:creationId xmlns:p14="http://schemas.microsoft.com/office/powerpoint/2010/main" val="1939376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D79C94-B68A-AAEB-0342-EE222D6B65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540781A-E49F-66C3-81F9-7C5488580C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C7C1049-2D72-E3F1-FCA2-A6557B9E7A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509904-A12C-4160-81FE-F92B2A2DA71D}" type="datetimeFigureOut">
              <a:rPr lang="en-AU" smtClean="0"/>
              <a:t>10/09/2024</a:t>
            </a:fld>
            <a:endParaRPr lang="en-AU"/>
          </a:p>
        </p:txBody>
      </p:sp>
      <p:sp>
        <p:nvSpPr>
          <p:cNvPr id="5" name="Footer Placeholder 4">
            <a:extLst>
              <a:ext uri="{FF2B5EF4-FFF2-40B4-BE49-F238E27FC236}">
                <a16:creationId xmlns:a16="http://schemas.microsoft.com/office/drawing/2014/main" id="{FB021623-769F-351B-C47F-E8425A934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90FDA20D-0BF0-1F0D-965A-516B18E4BB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C3D496-D159-4D1A-8C4C-313AB6F02F5C}" type="slidenum">
              <a:rPr lang="en-AU" smtClean="0"/>
              <a:t>‹#›</a:t>
            </a:fld>
            <a:endParaRPr lang="en-AU"/>
          </a:p>
        </p:txBody>
      </p:sp>
    </p:spTree>
    <p:extLst>
      <p:ext uri="{BB962C8B-B14F-4D97-AF65-F5344CB8AC3E}">
        <p14:creationId xmlns:p14="http://schemas.microsoft.com/office/powerpoint/2010/main" val="28359932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CC7BF7-5045-2F23-2B4A-140380BED36B}"/>
              </a:ext>
            </a:extLst>
          </p:cNvPr>
          <p:cNvSpPr txBox="1"/>
          <p:nvPr/>
        </p:nvSpPr>
        <p:spPr>
          <a:xfrm>
            <a:off x="0" y="0"/>
            <a:ext cx="12192000" cy="6849087"/>
          </a:xfrm>
          <a:prstGeom prst="rect">
            <a:avLst/>
          </a:prstGeom>
          <a:noFill/>
        </p:spPr>
        <p:txBody>
          <a:bodyPr wrap="square">
            <a:spAutoFit/>
          </a:bodyPr>
          <a:lstStyle/>
          <a:p>
            <a:pPr>
              <a:lnSpc>
                <a:spcPct val="107000"/>
              </a:lnSpc>
              <a:spcAft>
                <a:spcPts val="800"/>
              </a:spcAft>
            </a:pPr>
            <a:r>
              <a:rPr lang="en-AU" sz="1400" b="1" kern="100">
                <a:effectLst/>
                <a:latin typeface="Arial" panose="020B0604020202020204" pitchFamily="34" charset="0"/>
                <a:ea typeface="Aptos" panose="020B0004020202020204" pitchFamily="34" charset="0"/>
                <a:cs typeface="Arial" panose="020B0604020202020204" pitchFamily="34" charset="0"/>
              </a:rPr>
              <a:t>Snap! </a:t>
            </a:r>
            <a:endParaRPr lang="en-AU" sz="1400" kern="10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AU" sz="1400" b="1" kern="100">
                <a:effectLst/>
                <a:latin typeface="Arial" panose="020B0604020202020204" pitchFamily="34" charset="0"/>
                <a:ea typeface="Aptos" panose="020B0004020202020204" pitchFamily="34" charset="0"/>
                <a:cs typeface="Arial" panose="020B0604020202020204" pitchFamily="34" charset="0"/>
              </a:rPr>
              <a:t>Objective: Recognise and match numbers 1-10</a:t>
            </a:r>
            <a:endParaRPr lang="en-AU" sz="1400" kern="10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AU" sz="1400" kern="100">
                <a:effectLst/>
                <a:latin typeface="Arial" panose="020B0604020202020204" pitchFamily="34" charset="0"/>
                <a:ea typeface="Aptos" panose="020B0004020202020204" pitchFamily="34" charset="0"/>
                <a:cs typeface="Arial" panose="020B0604020202020204" pitchFamily="34" charset="0"/>
              </a:rPr>
              <a:t> </a:t>
            </a:r>
          </a:p>
          <a:p>
            <a:pPr>
              <a:lnSpc>
                <a:spcPct val="107000"/>
              </a:lnSpc>
              <a:spcAft>
                <a:spcPts val="800"/>
              </a:spcAft>
            </a:pPr>
            <a:r>
              <a:rPr lang="en-AU" sz="1400" b="1" kern="100">
                <a:effectLst/>
                <a:latin typeface="Arial" panose="020B0604020202020204" pitchFamily="34" charset="0"/>
                <a:ea typeface="Aptos" panose="020B0004020202020204" pitchFamily="34" charset="0"/>
                <a:cs typeface="Arial" panose="020B0604020202020204" pitchFamily="34" charset="0"/>
              </a:rPr>
              <a:t>Set up </a:t>
            </a:r>
            <a:endParaRPr lang="en-AU" sz="1400" kern="10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buFont typeface="+mj-lt"/>
              <a:buAutoNum type="arabicPeriod"/>
            </a:pPr>
            <a:r>
              <a:rPr lang="en-AU" sz="1400" kern="100">
                <a:effectLst/>
                <a:latin typeface="Arial" panose="020B0604020202020204" pitchFamily="34" charset="0"/>
                <a:ea typeface="Aptos" panose="020B0004020202020204" pitchFamily="34" charset="0"/>
                <a:cs typeface="Arial" panose="020B0604020202020204" pitchFamily="34" charset="0"/>
              </a:rPr>
              <a:t>To start, you will only need the cards numbered1-5 (once your child can confidentially recognise numbers 1-5 add the remaining cards 6-10 to the deck). </a:t>
            </a:r>
          </a:p>
          <a:p>
            <a:pPr marL="342900" lvl="0" indent="-342900">
              <a:lnSpc>
                <a:spcPct val="107000"/>
              </a:lnSpc>
              <a:buFont typeface="+mj-lt"/>
              <a:buAutoNum type="arabicPeriod"/>
            </a:pPr>
            <a:r>
              <a:rPr lang="en-AU" sz="1400" kern="100">
                <a:effectLst/>
                <a:latin typeface="Arial" panose="020B0604020202020204" pitchFamily="34" charset="0"/>
                <a:ea typeface="Aptos" panose="020B0004020202020204" pitchFamily="34" charset="0"/>
                <a:cs typeface="Arial" panose="020B0604020202020204" pitchFamily="34" charset="0"/>
              </a:rPr>
              <a:t>Shuffle cards.</a:t>
            </a:r>
          </a:p>
          <a:p>
            <a:pPr marL="342900" lvl="0" indent="-342900">
              <a:lnSpc>
                <a:spcPct val="107000"/>
              </a:lnSpc>
              <a:spcAft>
                <a:spcPts val="800"/>
              </a:spcAft>
              <a:buFont typeface="+mj-lt"/>
              <a:buAutoNum type="arabicPeriod"/>
            </a:pPr>
            <a:r>
              <a:rPr lang="en-AU" sz="1400" kern="100">
                <a:effectLst/>
                <a:latin typeface="Arial" panose="020B0604020202020204" pitchFamily="34" charset="0"/>
                <a:ea typeface="Aptos" panose="020B0004020202020204" pitchFamily="34" charset="0"/>
                <a:cs typeface="Arial" panose="020B0604020202020204" pitchFamily="34" charset="0"/>
              </a:rPr>
              <a:t>Deal out all the cards into even two piles (one for each person).</a:t>
            </a:r>
          </a:p>
          <a:p>
            <a:pPr>
              <a:lnSpc>
                <a:spcPct val="107000"/>
              </a:lnSpc>
              <a:spcAft>
                <a:spcPts val="800"/>
              </a:spcAft>
            </a:pPr>
            <a:r>
              <a:rPr lang="en-AU" sz="1400" b="1" kern="100">
                <a:effectLst/>
                <a:latin typeface="Arial" panose="020B0604020202020204" pitchFamily="34" charset="0"/>
                <a:ea typeface="Aptos" panose="020B0004020202020204" pitchFamily="34" charset="0"/>
                <a:cs typeface="Arial" panose="020B0604020202020204" pitchFamily="34" charset="0"/>
              </a:rPr>
              <a:t>How to play</a:t>
            </a:r>
            <a:endParaRPr lang="en-AU" sz="1400" kern="10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buFont typeface="+mj-lt"/>
              <a:buAutoNum type="arabicPeriod"/>
            </a:pPr>
            <a:r>
              <a:rPr lang="en-AU" sz="1400" kern="100">
                <a:effectLst/>
                <a:latin typeface="Arial" panose="020B0604020202020204" pitchFamily="34" charset="0"/>
                <a:ea typeface="Aptos" panose="020B0004020202020204" pitchFamily="34" charset="0"/>
                <a:cs typeface="Arial" panose="020B0604020202020204" pitchFamily="34" charset="0"/>
              </a:rPr>
              <a:t>Each player has 1 pile of cards. The aim of the game is to be the person with all the cards at the end, they are the winner. </a:t>
            </a:r>
          </a:p>
          <a:p>
            <a:pPr marL="342900" lvl="0" indent="-342900">
              <a:lnSpc>
                <a:spcPct val="107000"/>
              </a:lnSpc>
              <a:buFont typeface="+mj-lt"/>
              <a:buAutoNum type="arabicPeriod"/>
            </a:pPr>
            <a:r>
              <a:rPr lang="en-AU" sz="1400" kern="100">
                <a:effectLst/>
                <a:latin typeface="Arial" panose="020B0604020202020204" pitchFamily="34" charset="0"/>
                <a:ea typeface="Aptos" panose="020B0004020202020204" pitchFamily="34" charset="0"/>
                <a:cs typeface="Arial" panose="020B0604020202020204" pitchFamily="34" charset="0"/>
              </a:rPr>
              <a:t>Hold deck of cards face down.</a:t>
            </a:r>
          </a:p>
          <a:p>
            <a:pPr marL="342900" lvl="0" indent="-342900">
              <a:lnSpc>
                <a:spcPct val="107000"/>
              </a:lnSpc>
              <a:buFont typeface="+mj-lt"/>
              <a:buAutoNum type="arabicPeriod"/>
            </a:pPr>
            <a:r>
              <a:rPr lang="en-AU" sz="1400" kern="100">
                <a:effectLst/>
                <a:latin typeface="Arial" panose="020B0604020202020204" pitchFamily="34" charset="0"/>
                <a:ea typeface="Aptos" panose="020B0004020202020204" pitchFamily="34" charset="0"/>
                <a:cs typeface="Arial" panose="020B0604020202020204" pitchFamily="34" charset="0"/>
              </a:rPr>
              <a:t>One player takes a turn and places a card into the middle face up so you can both see what number it is. </a:t>
            </a:r>
          </a:p>
          <a:p>
            <a:pPr marL="342900" lvl="0" indent="-342900">
              <a:lnSpc>
                <a:spcPct val="107000"/>
              </a:lnSpc>
              <a:buFont typeface="+mj-lt"/>
              <a:buAutoNum type="arabicPeriod"/>
            </a:pPr>
            <a:r>
              <a:rPr lang="en-AU" sz="1400" kern="100">
                <a:effectLst/>
                <a:latin typeface="Arial" panose="020B0604020202020204" pitchFamily="34" charset="0"/>
                <a:ea typeface="Aptos" panose="020B0004020202020204" pitchFamily="34" charset="0"/>
                <a:cs typeface="Arial" panose="020B0604020202020204" pitchFamily="34" charset="0"/>
              </a:rPr>
              <a:t>The other player then has their turn and places the card on top of the previous card. </a:t>
            </a:r>
          </a:p>
          <a:p>
            <a:pPr marL="342900" lvl="0" indent="-342900">
              <a:lnSpc>
                <a:spcPct val="107000"/>
              </a:lnSpc>
              <a:buFont typeface="+mj-lt"/>
              <a:buAutoNum type="arabicPeriod"/>
            </a:pPr>
            <a:r>
              <a:rPr lang="en-AU" sz="1400" kern="100">
                <a:effectLst/>
                <a:latin typeface="Arial" panose="020B0604020202020204" pitchFamily="34" charset="0"/>
                <a:ea typeface="Aptos" panose="020B0004020202020204" pitchFamily="34" charset="0"/>
                <a:cs typeface="Arial" panose="020B0604020202020204" pitchFamily="34" charset="0"/>
              </a:rPr>
              <a:t>If the numbers match, the first person to put their hand on the deck of cards and say “snap” takes the pile of cards. If the number doesn’t match, keep taking turns to place cards. </a:t>
            </a:r>
          </a:p>
          <a:p>
            <a:pPr marL="342900" lvl="0" indent="-342900">
              <a:lnSpc>
                <a:spcPct val="107000"/>
              </a:lnSpc>
              <a:spcAft>
                <a:spcPts val="800"/>
              </a:spcAft>
              <a:buFont typeface="+mj-lt"/>
              <a:buAutoNum type="arabicPeriod"/>
            </a:pPr>
            <a:r>
              <a:rPr lang="en-AU" sz="1400" kern="100">
                <a:effectLst/>
                <a:latin typeface="Arial" panose="020B0604020202020204" pitchFamily="34" charset="0"/>
                <a:ea typeface="Aptos" panose="020B0004020202020204" pitchFamily="34" charset="0"/>
                <a:cs typeface="Arial" panose="020B0604020202020204" pitchFamily="34" charset="0"/>
              </a:rPr>
              <a:t>Repeat this process until one player has all the cards. Remember the focus is number recognition. </a:t>
            </a:r>
          </a:p>
          <a:p>
            <a:pPr>
              <a:lnSpc>
                <a:spcPct val="107000"/>
              </a:lnSpc>
              <a:spcAft>
                <a:spcPts val="800"/>
              </a:spcAft>
            </a:pPr>
            <a:r>
              <a:rPr lang="en-AU" sz="1400" b="1" kern="100">
                <a:effectLst/>
                <a:latin typeface="Arial" panose="020B0604020202020204" pitchFamily="34" charset="0"/>
                <a:ea typeface="Aptos" panose="020B0004020202020204" pitchFamily="34" charset="0"/>
                <a:cs typeface="Arial" panose="020B0604020202020204" pitchFamily="34" charset="0"/>
              </a:rPr>
              <a:t>Note:</a:t>
            </a:r>
            <a:r>
              <a:rPr lang="en-AU" sz="1400" kern="100">
                <a:effectLst/>
                <a:latin typeface="Arial" panose="020B0604020202020204" pitchFamily="34" charset="0"/>
                <a:ea typeface="Aptos" panose="020B0004020202020204" pitchFamily="34" charset="0"/>
                <a:cs typeface="Arial" panose="020B0604020202020204" pitchFamily="34" charset="0"/>
              </a:rPr>
              <a:t> if you get to the end and no one has all the cards, shuffle the remaining cards in the middle and share between each player. Keep repeating until there is a winner. Make sure you don’t add the cards you have already won through getting a ‘snap’. </a:t>
            </a:r>
          </a:p>
          <a:p>
            <a:pPr marL="228600">
              <a:lnSpc>
                <a:spcPct val="107000"/>
              </a:lnSpc>
              <a:spcAft>
                <a:spcPts val="800"/>
              </a:spcAft>
            </a:pPr>
            <a:r>
              <a:rPr lang="en-AU" sz="1400" kern="100">
                <a:effectLst/>
                <a:latin typeface="Arial" panose="020B0604020202020204" pitchFamily="34" charset="0"/>
                <a:ea typeface="Aptos" panose="020B0004020202020204" pitchFamily="34" charset="0"/>
                <a:cs typeface="Arial" panose="020B0604020202020204" pitchFamily="34" charset="0"/>
              </a:rPr>
              <a:t> </a:t>
            </a:r>
          </a:p>
          <a:p>
            <a:pPr>
              <a:lnSpc>
                <a:spcPct val="107000"/>
              </a:lnSpc>
              <a:spcAft>
                <a:spcPts val="800"/>
              </a:spcAft>
            </a:pPr>
            <a:r>
              <a:rPr lang="en-AU" sz="1400" b="1" kern="100">
                <a:effectLst/>
                <a:latin typeface="Arial" panose="020B0604020202020204" pitchFamily="34" charset="0"/>
                <a:ea typeface="Aptos" panose="020B0004020202020204" pitchFamily="34" charset="0"/>
                <a:cs typeface="Arial" panose="020B0604020202020204" pitchFamily="34" charset="0"/>
              </a:rPr>
              <a:t>Variations</a:t>
            </a:r>
            <a:endParaRPr lang="en-AU" sz="1400" kern="10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AU" sz="1400" kern="100">
                <a:effectLst/>
                <a:latin typeface="Arial" panose="020B0604020202020204" pitchFamily="34" charset="0"/>
                <a:ea typeface="Aptos" panose="020B0004020202020204" pitchFamily="34" charset="0"/>
                <a:cs typeface="Arial" panose="020B0604020202020204" pitchFamily="34" charset="0"/>
              </a:rPr>
              <a:t>Practice your subitising skills by covering the numbers on each card and only have the quantity of that number showing.</a:t>
            </a:r>
          </a:p>
          <a:p>
            <a:pPr marL="342900" lvl="0" indent="-342900">
              <a:lnSpc>
                <a:spcPct val="107000"/>
              </a:lnSpc>
              <a:buFont typeface="Symbol" panose="05050102010706020507" pitchFamily="18" charset="2"/>
              <a:buChar char=""/>
            </a:pPr>
            <a:r>
              <a:rPr lang="en-AU" sz="1400" kern="100">
                <a:effectLst/>
                <a:latin typeface="Arial" panose="020B0604020202020204" pitchFamily="34" charset="0"/>
                <a:ea typeface="Aptos" panose="020B0004020202020204" pitchFamily="34" charset="0"/>
                <a:cs typeface="Arial" panose="020B0604020202020204" pitchFamily="34" charset="0"/>
              </a:rPr>
              <a:t>Add cards 11-13 for a challenge once you gave mastered numbers 1-10! </a:t>
            </a:r>
          </a:p>
          <a:p>
            <a:pPr marL="342900" lvl="0" indent="-342900">
              <a:lnSpc>
                <a:spcPct val="107000"/>
              </a:lnSpc>
              <a:buFont typeface="Symbol" panose="05050102010706020507" pitchFamily="18" charset="2"/>
              <a:buChar char=""/>
            </a:pPr>
            <a:r>
              <a:rPr lang="en-AU" sz="1400" kern="100">
                <a:effectLst/>
                <a:latin typeface="Arial" panose="020B0604020202020204" pitchFamily="34" charset="0"/>
                <a:ea typeface="Aptos" panose="020B0004020202020204" pitchFamily="34" charset="0"/>
                <a:cs typeface="Arial" panose="020B0604020202020204" pitchFamily="34" charset="0"/>
              </a:rPr>
              <a:t>If your child is finding numbers 1-5 tricky to start with only include numbers 1-3 then slowly add 2 extra numbers at a time. </a:t>
            </a:r>
          </a:p>
          <a:p>
            <a:pPr marL="342900" lvl="0" indent="-342900">
              <a:lnSpc>
                <a:spcPct val="107000"/>
              </a:lnSpc>
              <a:buFont typeface="Symbol" panose="05050102010706020507" pitchFamily="18" charset="2"/>
              <a:buChar char=""/>
            </a:pPr>
            <a:r>
              <a:rPr lang="en-AU" sz="1400" kern="100">
                <a:effectLst/>
                <a:latin typeface="Arial" panose="020B0604020202020204" pitchFamily="34" charset="0"/>
                <a:ea typeface="Aptos" panose="020B0004020202020204" pitchFamily="34" charset="0"/>
                <a:cs typeface="Arial" panose="020B0604020202020204" pitchFamily="34" charset="0"/>
              </a:rPr>
              <a:t>If your child has mastered all these numbers add your own cards out of paper until you reach 20 for an extra challenge! </a:t>
            </a:r>
          </a:p>
          <a:p>
            <a:pPr marL="342900" lvl="0" indent="-342900">
              <a:lnSpc>
                <a:spcPct val="107000"/>
              </a:lnSpc>
              <a:spcAft>
                <a:spcPts val="800"/>
              </a:spcAft>
              <a:buFont typeface="Symbol" panose="05050102010706020507" pitchFamily="18" charset="2"/>
              <a:buChar char=""/>
            </a:pPr>
            <a:r>
              <a:rPr lang="en-AU" sz="1400" kern="100">
                <a:effectLst/>
                <a:latin typeface="Arial" panose="020B0604020202020204" pitchFamily="34" charset="0"/>
                <a:ea typeface="Aptos" panose="020B0004020202020204" pitchFamily="34" charset="0"/>
                <a:cs typeface="Arial" panose="020B0604020202020204" pitchFamily="34" charset="0"/>
              </a:rPr>
              <a:t>Play with more than 2 players for a greater challenge. </a:t>
            </a:r>
          </a:p>
        </p:txBody>
      </p:sp>
      <p:pic>
        <p:nvPicPr>
          <p:cNvPr id="2" name="Picture 1">
            <a:extLst>
              <a:ext uri="{FF2B5EF4-FFF2-40B4-BE49-F238E27FC236}">
                <a16:creationId xmlns:a16="http://schemas.microsoft.com/office/drawing/2014/main" id="{D359B246-14E4-5D28-ADD3-2619A06DEE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0710" y="8913"/>
            <a:ext cx="1528331" cy="133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130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59B246-14E4-5D28-ADD3-2619A06DEE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0710" y="8913"/>
            <a:ext cx="1528331" cy="1331615"/>
          </a:xfrm>
          <a:prstGeom prst="rect">
            <a:avLst/>
          </a:prstGeom>
          <a:noFill/>
          <a:extLst>
            <a:ext uri="{909E8E84-426E-40DD-AFC4-6F175D3DCCD1}">
              <a14:hiddenFill xmlns:a14="http://schemas.microsoft.com/office/drawing/2010/main">
                <a:solidFill>
                  <a:srgbClr val="FFFFFF"/>
                </a:solidFill>
              </a14:hiddenFill>
            </a:ext>
          </a:extLst>
        </p:spPr>
      </p:pic>
      <p:pic>
        <p:nvPicPr>
          <p:cNvPr id="3" name="Snap">
            <a:hlinkClick r:id="" action="ppaction://media"/>
            <a:extLst>
              <a:ext uri="{FF2B5EF4-FFF2-40B4-BE49-F238E27FC236}">
                <a16:creationId xmlns:a16="http://schemas.microsoft.com/office/drawing/2014/main" id="{7DEF8F6D-19BC-9BE9-B77C-6C85C59734B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67188" y="0"/>
            <a:ext cx="3857625" cy="6858000"/>
          </a:xfrm>
          <a:prstGeom prst="rect">
            <a:avLst/>
          </a:prstGeom>
        </p:spPr>
      </p:pic>
    </p:spTree>
    <p:extLst>
      <p:ext uri="{BB962C8B-B14F-4D97-AF65-F5344CB8AC3E}">
        <p14:creationId xmlns:p14="http://schemas.microsoft.com/office/powerpoint/2010/main" val="288050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0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845E0F2452540468B9733DA94FEFD23" ma:contentTypeVersion="18" ma:contentTypeDescription="Create a new document." ma:contentTypeScope="" ma:versionID="d094a4806b921df28643dc903d512bf9">
  <xsd:schema xmlns:xsd="http://www.w3.org/2001/XMLSchema" xmlns:xs="http://www.w3.org/2001/XMLSchema" xmlns:p="http://schemas.microsoft.com/office/2006/metadata/properties" xmlns:ns2="74868d3f-3561-4f57-b9f9-c46efd9639cd" xmlns:ns3="532a6e8c-83fa-4c02-9cfa-63140715af0c" targetNamespace="http://schemas.microsoft.com/office/2006/metadata/properties" ma:root="true" ma:fieldsID="d9ab2eca8990825f401081ad107eb3c2" ns2:_="" ns3:_="">
    <xsd:import namespace="74868d3f-3561-4f57-b9f9-c46efd9639cd"/>
    <xsd:import namespace="532a6e8c-83fa-4c02-9cfa-63140715af0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MediaServiceAutoTag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868d3f-3561-4f57-b9f9-c46efd9639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a606fe5-00d0-49e1-aa33-d9ffd0209102"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2a6e8c-83fa-4c02-9cfa-63140715af0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b6a56730-b440-4cad-aa3e-dc21193fa453}" ma:internalName="TaxCatchAll" ma:showField="CatchAllData" ma:web="532a6e8c-83fa-4c02-9cfa-63140715af0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4868d3f-3561-4f57-b9f9-c46efd9639cd">
      <Terms xmlns="http://schemas.microsoft.com/office/infopath/2007/PartnerControls"/>
    </lcf76f155ced4ddcb4097134ff3c332f>
    <TaxCatchAll xmlns="532a6e8c-83fa-4c02-9cfa-63140715af0c" xsi:nil="true"/>
  </documentManagement>
</p:properties>
</file>

<file path=customXml/itemProps1.xml><?xml version="1.0" encoding="utf-8"?>
<ds:datastoreItem xmlns:ds="http://schemas.openxmlformats.org/officeDocument/2006/customXml" ds:itemID="{8C8E73A9-D67D-496B-BDF0-66FFB4EF33DF}">
  <ds:schemaRefs>
    <ds:schemaRef ds:uri="http://schemas.microsoft.com/sharepoint/v3/contenttype/forms"/>
  </ds:schemaRefs>
</ds:datastoreItem>
</file>

<file path=customXml/itemProps2.xml><?xml version="1.0" encoding="utf-8"?>
<ds:datastoreItem xmlns:ds="http://schemas.openxmlformats.org/officeDocument/2006/customXml" ds:itemID="{1C82AE2D-2C2D-4F4D-90B2-F9269BCB2CC0}">
  <ds:schemaRefs>
    <ds:schemaRef ds:uri="532a6e8c-83fa-4c02-9cfa-63140715af0c"/>
    <ds:schemaRef ds:uri="74868d3f-3561-4f57-b9f9-c46efd9639c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11C76F9-4CC8-4C3C-B42A-1B6AC2A5F542}">
  <ds:schemaRefs>
    <ds:schemaRef ds:uri="532a6e8c-83fa-4c02-9cfa-63140715af0c"/>
    <ds:schemaRef ds:uri="74868d3f-3561-4f57-b9f9-c46efd9639c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350</Words>
  <Application>Microsoft Office PowerPoint</Application>
  <PresentationFormat>Widescreen</PresentationFormat>
  <Paragraphs>22</Paragraphs>
  <Slides>2</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Arial</vt:lpstr>
      <vt:lpstr>Calibri</vt:lpstr>
      <vt:lpstr>Calibri Light</vt:lpstr>
      <vt:lpstr>Symbol</vt:lpstr>
      <vt:lpstr>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MCMANUS Stephen [Rivergums Primary School]</dc:creator>
  <cp:lastModifiedBy>DEKKER Mark [Rivergums Primary School]</cp:lastModifiedBy>
  <cp:revision>2</cp:revision>
  <dcterms:created xsi:type="dcterms:W3CDTF">2024-09-06T01:18:16Z</dcterms:created>
  <dcterms:modified xsi:type="dcterms:W3CDTF">2024-09-10T02:25:31Z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0x0101001845E0F2452540468B9733DA94FEFD23</vt:lpwstr>
  </property>
  <property fmtid="{D5CDD505-2E9C-101B-9397-08002B2CF9AE}" pid="3" name="MediaServiceImageTags">
    <vt:lpwstr/>
  </property>
</Properties>
</file>