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2"/>
  </p:normalViewPr>
  <p:slideViewPr>
    <p:cSldViewPr snapToGrid="0" snapToObjects="1">
      <p:cViewPr varScale="1">
        <p:scale>
          <a:sx n="104" d="100"/>
          <a:sy n="104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8E3A-948B-0551-2601-FB85E7BE2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C5DA4E-2DDF-6245-0390-8CF128803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FD542-C1E4-483C-B1D6-E1971AEF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8905A-2A65-6FAD-BFEF-9AB482F9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CCF8B-16C8-6D7A-17B3-832C025B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933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D6CF-21C3-CD18-C1BD-D63D180B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ABCD7-F56A-5188-C5F2-17F4CFB5B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A31DD-94BA-48E0-8BF1-28715507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63548-9F9F-D385-49F0-C913AE06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9296F-6954-BCB3-468D-B39101CE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206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DE01-5B8F-AED8-5D36-6041B06EC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AA392-286A-0661-B957-D87931A8E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1D8E0-525B-C020-A1E2-957D39F7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6FC0-E388-1278-106F-16662B24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CAE32-F609-BFDD-1B17-4B252261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60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82EE-C7FF-C50E-2F07-9DE62A1E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C0B2-9251-F376-FE53-14493A18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9E5E1-0C8A-DFCF-9900-CC97FDBD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0AE1B-1A33-C62E-63C6-75988E0D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8D0D4-5005-BD49-4419-38A28F87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165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0E11-EB58-C1DF-44E0-5EBA83A5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7B8A3-BF63-4CC0-0B9E-C3B2FDF6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0522D-02B3-75A6-D164-23A0E9D3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72B63-8911-0A48-BF01-5189E1AB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6E15E-6FC1-C8A2-9290-80C6197F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323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5187B-3146-1257-C222-1A4A51AC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23C96-1E34-380C-4BB9-3B5311555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42C3B-0338-0940-24BD-E300C515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102D5-4A7C-22BE-E275-098042E2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EF8B1-1098-9E1B-2D2D-9EE3DF60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13A01-7B1F-68BB-00A7-022A6893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656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68C3-2524-D7C1-6824-05B1CEB6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F70-31EA-4DF5-FA08-F806D7768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D5B93-FEEF-1F99-E994-B1C968313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30101-0532-2CBD-0C0B-1332F3D64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69B6F-FB58-BEAD-6E0D-B266083A3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A6F56-26DA-92D0-1B67-D302C31A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FF682-65AD-7042-A1CC-8C40F723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9158B-8E73-539D-7E6C-82893EF3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5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475B-81D7-6139-D54A-03655068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F3242-C885-CF41-6F05-FD8929E6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64FB2-2E96-0FA2-D67E-03A050BF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E2539-7DCE-3B8F-0986-1199C06D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43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D2D12-6FF3-C00F-EC07-BEE9E2D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FE4B2-9298-A8DB-C73A-C8A99357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0555A-32C7-B22B-1069-D24398EB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993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13ED-FE0E-B7EC-064F-5AC16E5A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F7AD-F52C-201E-903F-E8614D1F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2BB19-D304-6E6A-66E1-1218F89FC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3A9DB-68FC-8AD1-0B4A-FF6C1BD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6F17E-7E68-DF37-C0A0-FFE717BE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779ED-0BA4-DB65-202B-BB20258F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474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2E18-A13B-3313-B6F4-1F5B7704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0F0D6B-EA84-A7AF-EA2E-C7999F103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B50FF-AB35-3E6F-B965-3D2DD8F21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B51E0-771D-E445-8DBA-2E3F7FAB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A9247-A08D-9759-8424-5F6F12B2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44080-77A7-B150-7ED7-9F4C37DC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91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A202F-8D4F-1AA1-240C-74B4EED7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3F101-AD30-6F76-B1F0-C2F307CEC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5209F-218C-07CA-0ADC-4AE9A9791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A6E07-C37F-B54F-8A1B-D6B18DB58EEC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8EEA3-CE36-F95B-9D34-BCAD9FF76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4FB0-BC44-39E3-6BD5-6B4B04FE8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2617B-8C7F-A84F-AEDB-3AC443A81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64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381BA5-D35D-3561-FC63-0F792431565E}"/>
              </a:ext>
            </a:extLst>
          </p:cNvPr>
          <p:cNvSpPr txBox="1"/>
          <p:nvPr/>
        </p:nvSpPr>
        <p:spPr>
          <a:xfrm>
            <a:off x="0" y="0"/>
            <a:ext cx="12192000" cy="626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Number 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Match</a:t>
            </a: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Recognise and recall numbers 0-5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two of each cards numbered 0-5 (if your child can confidentially recognise numbers 0-5 add cards 6-10 to the deck).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Place each card face down between you and your partner.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Take turns turning over a pair of cards, say the number on each card as you turn it (count the shapes if needed).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the number on the cards match, keep that pair of cards. If they do not, turn the cards back over and leave them in their place.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Continue taking turns 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until all of the pairs have been matched, the player with the most cards at the end, wins.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Variations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Practice your subitising skills by covering the numbers on each card and only have the picture of that number showing.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 cards 11-13 for a challenge once you have mastered numbers 0-10!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your child is finding numbers 1-5 tricky to start with only include numbers 0-3 then slowly add an extra number at a time.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your child has mastered all these numbers add your own cards out of paper until you reach 20 for an extra challenge!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mber Match">
            <a:hlinkClick r:id="" action="ppaction://media"/>
            <a:extLst>
              <a:ext uri="{FF2B5EF4-FFF2-40B4-BE49-F238E27FC236}">
                <a16:creationId xmlns:a16="http://schemas.microsoft.com/office/drawing/2014/main" id="{507DBC53-3942-90EB-FA03-3F1F92B11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40000"/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Props1.xml><?xml version="1.0" encoding="utf-8"?>
<ds:datastoreItem xmlns:ds="http://schemas.openxmlformats.org/officeDocument/2006/customXml" ds:itemID="{34926BB4-0A99-4AF2-9B76-34B3647FBF1E}"/>
</file>

<file path=customXml/itemProps2.xml><?xml version="1.0" encoding="utf-8"?>
<ds:datastoreItem xmlns:ds="http://schemas.openxmlformats.org/officeDocument/2006/customXml" ds:itemID="{A5FE9C58-F57C-4C79-AF3A-6C979C474943}"/>
</file>

<file path=customXml/itemProps3.xml><?xml version="1.0" encoding="utf-8"?>
<ds:datastoreItem xmlns:ds="http://schemas.openxmlformats.org/officeDocument/2006/customXml" ds:itemID="{342AA70C-9608-4981-A4E5-9470A1DF277F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224</Words>
  <Application>Microsoft Office PowerPoint</Application>
  <PresentationFormat>Widescreen</PresentationFormat>
  <Paragraphs>17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MCPHERSON Emma [Rivergums Primary School]</dc:creator>
  <cp:lastModifiedBy>DEKKER Mark [Rivergums Primary School]</cp:lastModifiedBy>
  <cp:revision>4</cp:revision>
  <dcterms:created xsi:type="dcterms:W3CDTF">2025-03-03T02:15:56Z</dcterms:created>
  <dcterms:modified xsi:type="dcterms:W3CDTF">2025-03-12T07:33:44Z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</Properties>
</file>