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28C591-F54F-4F7F-BA1E-3B18FB061520}" v="25" dt="2025-03-17T08:02:13.833"/>
    <p1510:client id="{73694BC5-D2DD-4370-93B3-ADADC0CADA8D}" v="5" dt="2025-03-17T08:04:23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ELBRECHT Faith [Rivergums Primary School]" userId="S::faith.engelbrecht@education.wa.edu.au::c6258fdf-bd49-4ae2-9ec0-27cad5b091b5" providerId="AD" clId="Web-{73694BC5-D2DD-4370-93B3-ADADC0CADA8D}"/>
    <pc:docChg chg="modSld">
      <pc:chgData name="ENGELBRECHT Faith [Rivergums Primary School]" userId="S::faith.engelbrecht@education.wa.edu.au::c6258fdf-bd49-4ae2-9ec0-27cad5b091b5" providerId="AD" clId="Web-{73694BC5-D2DD-4370-93B3-ADADC0CADA8D}" dt="2025-03-17T08:04:23.083" v="2" actId="1076"/>
      <pc:docMkLst>
        <pc:docMk/>
      </pc:docMkLst>
      <pc:sldChg chg="modSp">
        <pc:chgData name="ENGELBRECHT Faith [Rivergums Primary School]" userId="S::faith.engelbrecht@education.wa.edu.au::c6258fdf-bd49-4ae2-9ec0-27cad5b091b5" providerId="AD" clId="Web-{73694BC5-D2DD-4370-93B3-ADADC0CADA8D}" dt="2025-03-17T08:04:23.083" v="2" actId="1076"/>
        <pc:sldMkLst>
          <pc:docMk/>
          <pc:sldMk cId="2976453228" sldId="256"/>
        </pc:sldMkLst>
        <pc:picChg chg="mod">
          <ac:chgData name="ENGELBRECHT Faith [Rivergums Primary School]" userId="S::faith.engelbrecht@education.wa.edu.au::c6258fdf-bd49-4ae2-9ec0-27cad5b091b5" providerId="AD" clId="Web-{73694BC5-D2DD-4370-93B3-ADADC0CADA8D}" dt="2025-03-17T08:04:23.083" v="2" actId="1076"/>
          <ac:picMkLst>
            <pc:docMk/>
            <pc:sldMk cId="2976453228" sldId="256"/>
            <ac:picMk id="2" creationId="{80F5F94F-F27E-9088-EA9E-0DE687632D71}"/>
          </ac:picMkLst>
        </pc:picChg>
      </pc:sldChg>
    </pc:docChg>
  </pc:docChgLst>
  <pc:docChgLst>
    <pc:chgData name="ENGELBRECHT Faith [Rivergums Primary School]" userId="S::faith.engelbrecht@education.wa.edu.au::c6258fdf-bd49-4ae2-9ec0-27cad5b091b5" providerId="AD" clId="Web-{7128C591-F54F-4F7F-BA1E-3B18FB061520}"/>
    <pc:docChg chg="modSld">
      <pc:chgData name="ENGELBRECHT Faith [Rivergums Primary School]" userId="S::faith.engelbrecht@education.wa.edu.au::c6258fdf-bd49-4ae2-9ec0-27cad5b091b5" providerId="AD" clId="Web-{7128C591-F54F-4F7F-BA1E-3B18FB061520}" dt="2025-03-17T08:02:13.208" v="14" actId="20577"/>
      <pc:docMkLst>
        <pc:docMk/>
      </pc:docMkLst>
      <pc:sldChg chg="modSp">
        <pc:chgData name="ENGELBRECHT Faith [Rivergums Primary School]" userId="S::faith.engelbrecht@education.wa.edu.au::c6258fdf-bd49-4ae2-9ec0-27cad5b091b5" providerId="AD" clId="Web-{7128C591-F54F-4F7F-BA1E-3B18FB061520}" dt="2025-03-17T08:02:13.208" v="14" actId="20577"/>
        <pc:sldMkLst>
          <pc:docMk/>
          <pc:sldMk cId="2976453228" sldId="256"/>
        </pc:sldMkLst>
        <pc:spChg chg="mod">
          <ac:chgData name="ENGELBRECHT Faith [Rivergums Primary School]" userId="S::faith.engelbrecht@education.wa.edu.au::c6258fdf-bd49-4ae2-9ec0-27cad5b091b5" providerId="AD" clId="Web-{7128C591-F54F-4F7F-BA1E-3B18FB061520}" dt="2025-03-17T08:02:13.208" v="14" actId="20577"/>
          <ac:spMkLst>
            <pc:docMk/>
            <pc:sldMk cId="2976453228" sldId="256"/>
            <ac:spMk id="6" creationId="{42CC7BF7-5045-2F23-2B4A-140380BED36B}"/>
          </ac:spMkLst>
        </pc:spChg>
      </pc:sldChg>
    </pc:docChg>
  </pc:docChgLst>
  <pc:docChgLst>
    <pc:chgData clId="Web-{73694BC5-D2DD-4370-93B3-ADADC0CADA8D}"/>
    <pc:docChg chg="modSld">
      <pc:chgData name="" userId="" providerId="" clId="Web-{73694BC5-D2DD-4370-93B3-ADADC0CADA8D}" dt="2025-03-17T08:04:13.833" v="0"/>
      <pc:docMkLst>
        <pc:docMk/>
      </pc:docMkLst>
      <pc:sldChg chg="addSp modSp">
        <pc:chgData name="" userId="" providerId="" clId="Web-{73694BC5-D2DD-4370-93B3-ADADC0CADA8D}" dt="2025-03-17T08:04:13.833" v="0"/>
        <pc:sldMkLst>
          <pc:docMk/>
          <pc:sldMk cId="2976453228" sldId="256"/>
        </pc:sldMkLst>
        <pc:picChg chg="add mod">
          <ac:chgData name="" userId="" providerId="" clId="Web-{73694BC5-D2DD-4370-93B3-ADADC0CADA8D}" dt="2025-03-17T08:04:13.833" v="0"/>
          <ac:picMkLst>
            <pc:docMk/>
            <pc:sldMk cId="2976453228" sldId="256"/>
            <ac:picMk id="2" creationId="{80F5F94F-F27E-9088-EA9E-0DE687632D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2B5A-89E5-4527-A595-D3B85B8E0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F80AD-6F5C-EE9D-7EBF-822B9D186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408CC-D3CB-21F8-4083-2A0EE285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9B54-F0D7-8100-1768-125B711A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3EDBC-17C9-D452-3083-5CDF1BEE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017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9F37-5359-7A56-EFFC-85E9F103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2E7F6-E0FA-AE09-AC62-C04874FFD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FE3C9-58CC-E1E6-0999-689BB072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C6702-E5AA-BAF7-CCCE-D1C0B776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F3F2-D354-3938-146A-0F55AB53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45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5434B-B8E3-FC6F-D11E-382A0D863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4A2A-0D0F-784D-CE40-2FD7059CC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7DC35-4AC1-F210-3A0B-EE7F02C9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BD1FB-E471-D593-0E8D-D07B5346D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57B76-1289-4661-6B94-56294170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461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4A769-2D61-5431-7D50-65870FB7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4DD5C-0474-EF06-6AC6-82D465A1D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D95CB-B2DF-807D-DB01-D2D9631D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BC4BF-DA5A-1A05-64C5-3AE19D6F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16213-5F65-E9AA-8FC1-F4A32F1E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493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C59-9C47-FE70-BADD-C1F71467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4A521-D3B6-4674-D07A-22BEE3369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BAEE5-9FA0-479F-C1BF-EF06D853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90FB7-DB5A-A2A4-C4FF-DC69DC3D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BC611-B748-C0DA-D521-C52E3B6B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69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8643-A706-8277-903C-C4DE89E5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04839-80B9-9973-4F0F-F2BBA80E5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03835-1070-559D-B8DE-D65012DDB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D08E2-2E94-EEC7-F5A1-9AC1003F3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01978-D9D7-2A5D-3D1C-18D895B9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EF1E6-BF33-8715-82CD-F67AECCA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54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1AD9-1B21-A34A-28D3-F62C96BA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67B6F-4ADB-3C6B-30FD-62633D46E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68F59-7E1A-96AE-B467-2F0D8654E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49D29-9EA6-24FC-B9EC-D5AC78D5D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C6A63-87CB-BA76-8D10-3D82FD15C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B8A609-CC87-A7F8-1392-1E2D36E9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BA874-68FC-1A41-650A-E307FF9ED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1ECC2-5218-0419-D054-A70FF4B4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777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3474-3DDB-7D37-7823-F520C66F6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B7C29-8174-CC44-496E-9CAB8495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DC1FD-A9AF-7E9E-BE21-AD1DE6ED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58FC8-BF2B-C896-97B9-B122D29D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403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C20F0-EB73-04FF-EF67-71D36F22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9E73D7-4C8E-9C42-0618-C379E89B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FFEBF-4E7C-4214-2B60-E461ADD5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143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D8D-E185-EF6F-9A81-AD111E23B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75200-D0FC-31BC-5A7A-5699799C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AECE7-19EB-7AAA-17DE-0B2025F46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4B7FE-124C-5059-269F-79B02564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75920-3431-D121-2C01-9E04D02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99671-1039-61F0-1A4C-98BE420C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79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0F10-60F7-3F46-051D-42D5D700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1E610-BA55-A3ED-3404-1879E0CC5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A245E-3A65-BCC4-AB33-F1524DFF8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EF82-56DB-B1BB-3FF2-A13A025D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6E69B-12B7-1E3A-C9E5-87C4786E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3259D-33EF-CDD5-9FDE-ABBA4F44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441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FB9CAA-EBA8-CAFB-61A1-1756B64E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18C90-144C-A573-D3FE-8C0F5CE4B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AA92-94F2-ACBA-EB97-B6E2AD525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26B36-EEE6-498F-ACFC-87C9CD144E78}" type="datetimeFigureOut">
              <a:rPr lang="en-AU" smtClean="0"/>
              <a:t>19/03/2025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27159-6C34-77A6-8192-4D20AB8A8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6AC15-B1AD-8C7B-B912-F6AA49261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F380E1-A555-498E-9ACB-97BEC3AF4D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44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204132" y="385894"/>
            <a:ext cx="11987868" cy="58916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latin typeface="Arial"/>
                <a:ea typeface="Aptos" panose="020B0004020202020204" pitchFamily="34" charset="0"/>
                <a:cs typeface="Arial"/>
              </a:rPr>
              <a:t>Odd/Even Snap</a:t>
            </a:r>
            <a:endParaRPr lang="en-AU" sz="14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Recognise odd and even numbers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start, you will only need the cards numbered 1-10.</a:t>
            </a:r>
          </a:p>
          <a:p>
            <a:pPr marL="342900" lvl="0" indent="-342900">
              <a:lnSpc>
                <a:spcPct val="107000"/>
              </a:lnSpc>
              <a:buFont typeface="Calibri Light" panose="020F0302020204030204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the deck of cards.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/>
              <a:buAutoNum type="arabicPeriod"/>
            </a:pPr>
            <a:r>
              <a:rPr lang="en-AU" sz="1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Deal out all the cards into two rows, with five cards in each row. Ensure the cards are face down. Place the remaining cards face down besides the rows. </a:t>
            </a:r>
            <a:endParaRPr lang="en-AU" sz="14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Identify player 1 and player 2.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Take turns flipping the cards away from your body, quickly to show the number.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Players race to identify if the number is odd or even.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first player to call “odd snap” or “even snap” wins the card.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player who wins the card, replaces the card from the remaining cards on the side.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AU" sz="1400" kern="100" dirty="0">
                <a:latin typeface="Arial"/>
                <a:ea typeface="Aptos" panose="020B0004020202020204" pitchFamily="34" charset="0"/>
                <a:cs typeface="Arial"/>
              </a:rPr>
              <a:t>Continue taking turns until all cards have been used. The player with the most cards in their saved pile is the winner.</a:t>
            </a:r>
            <a:endParaRPr lang="en-AU" sz="14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400" kern="100" dirty="0">
              <a:latin typeface="Arial"/>
              <a:ea typeface="Aptos" panose="020B000402020202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400" b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Variations</a:t>
            </a:r>
            <a:endParaRPr lang="en-AU" sz="14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Add cards 11-13 for a challenge once you gave mastered numbers 1-10!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AU" sz="14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If your child is finding numbers 1-10 tricky to start with only include numbers 1-5 then slowly add 2 extra numbers at a time. </a:t>
            </a:r>
          </a:p>
        </p:txBody>
      </p:sp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80F5F94F-F27E-9088-EA9E-0DE68763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503" y="130988"/>
            <a:ext cx="15335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5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AA44-13DC-4805-978E-7954326D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F0E252C7-A1C2-4DD0-49A8-4B572F4D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503" y="130988"/>
            <a:ext cx="1533525" cy="13430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E2BDED-344F-7E9B-DAEF-0D2BB7BC4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667484"/>
              </p:ext>
            </p:extLst>
          </p:nvPr>
        </p:nvGraphicFramePr>
        <p:xfrm>
          <a:off x="1199081" y="431660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985968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Video 1 of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811965"/>
                  </a:ext>
                </a:extLst>
              </a:tr>
            </a:tbl>
          </a:graphicData>
        </a:graphic>
      </p:graphicFrame>
      <p:pic>
        <p:nvPicPr>
          <p:cNvPr id="4" name="video-1">
            <a:hlinkClick r:id="" action="ppaction://media"/>
            <a:extLst>
              <a:ext uri="{FF2B5EF4-FFF2-40B4-BE49-F238E27FC236}">
                <a16:creationId xmlns:a16="http://schemas.microsoft.com/office/drawing/2014/main" id="{0D7DFC61-5944-ECFE-B9D4-E8E4824A38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74224"/>
            <a:ext cx="10637822" cy="598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3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4FED0-736A-36E6-D583-A63172B68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E53922AE-7575-8E90-CF9D-713C07935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503" y="130988"/>
            <a:ext cx="1533525" cy="13430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E5EFD2-18E6-FF13-59E9-0588135E9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711305"/>
              </p:ext>
            </p:extLst>
          </p:nvPr>
        </p:nvGraphicFramePr>
        <p:xfrm>
          <a:off x="1199081" y="431660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985968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Video 2 of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811965"/>
                  </a:ext>
                </a:extLst>
              </a:tr>
            </a:tbl>
          </a:graphicData>
        </a:graphic>
      </p:graphicFrame>
      <p:pic>
        <p:nvPicPr>
          <p:cNvPr id="4" name="video-2">
            <a:hlinkClick r:id="" action="ppaction://media"/>
            <a:extLst>
              <a:ext uri="{FF2B5EF4-FFF2-40B4-BE49-F238E27FC236}">
                <a16:creationId xmlns:a16="http://schemas.microsoft.com/office/drawing/2014/main" id="{E2871D1A-D6E2-11F5-595A-FA62BE9CB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48762"/>
            <a:ext cx="10683089" cy="60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E41F0-8AE4-EC5F-B0F6-30E40D1F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857D073D-A969-B9E7-5EC6-B41C7F0C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503" y="130988"/>
            <a:ext cx="1533525" cy="13430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DE39DDC-02A4-CAC7-175C-8841168B1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38375"/>
              </p:ext>
            </p:extLst>
          </p:nvPr>
        </p:nvGraphicFramePr>
        <p:xfrm>
          <a:off x="1199081" y="431660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985968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Video 3 of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811965"/>
                  </a:ext>
                </a:extLst>
              </a:tr>
            </a:tbl>
          </a:graphicData>
        </a:graphic>
      </p:graphicFrame>
      <p:pic>
        <p:nvPicPr>
          <p:cNvPr id="4" name="video-3">
            <a:hlinkClick r:id="" action="ppaction://media"/>
            <a:extLst>
              <a:ext uri="{FF2B5EF4-FFF2-40B4-BE49-F238E27FC236}">
                <a16:creationId xmlns:a16="http://schemas.microsoft.com/office/drawing/2014/main" id="{E8D073DF-2C66-1D2D-4192-3BF30FB86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32682"/>
            <a:ext cx="10560503" cy="61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2D546-335D-66BB-0F60-965B2D3D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school&#10;&#10;AI-generated content may be incorrect.">
            <a:extLst>
              <a:ext uri="{FF2B5EF4-FFF2-40B4-BE49-F238E27FC236}">
                <a16:creationId xmlns:a16="http://schemas.microsoft.com/office/drawing/2014/main" id="{98FBA262-9671-C5F0-A4F5-94B065EFC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503" y="130988"/>
            <a:ext cx="1533525" cy="134302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5B0E1A7-4388-20D8-FDE4-539DEAFF4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532177"/>
              </p:ext>
            </p:extLst>
          </p:nvPr>
        </p:nvGraphicFramePr>
        <p:xfrm>
          <a:off x="1199081" y="431660"/>
          <a:ext cx="8128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1985968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Video 4 of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811965"/>
                  </a:ext>
                </a:extLst>
              </a:tr>
            </a:tbl>
          </a:graphicData>
        </a:graphic>
      </p:graphicFrame>
      <p:pic>
        <p:nvPicPr>
          <p:cNvPr id="4" name="video-4">
            <a:hlinkClick r:id="" action="ppaction://media"/>
            <a:extLst>
              <a:ext uri="{FF2B5EF4-FFF2-40B4-BE49-F238E27FC236}">
                <a16:creationId xmlns:a16="http://schemas.microsoft.com/office/drawing/2014/main" id="{87488279-5711-052A-854B-BBE53018E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48266"/>
            <a:ext cx="10194202" cy="61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9" ma:contentTypeDescription="Create a new document." ma:contentTypeScope="" ma:versionID="3b4f78d378179df4ce4c0e97bd62184f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bf166ca0aeb906646c2f298eea8dd587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  <SharedWithUsers xmlns="532a6e8c-83fa-4c02-9cfa-63140715af0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77011C-1598-46E5-8C45-CCEB23B307B9}"/>
</file>

<file path=customXml/itemProps2.xml><?xml version="1.0" encoding="utf-8"?>
<ds:datastoreItem xmlns:ds="http://schemas.openxmlformats.org/officeDocument/2006/customXml" ds:itemID="{0601E189-AE69-42D0-9991-75C2659B231F}">
  <ds:schemaRefs>
    <ds:schemaRef ds:uri="http://schemas.microsoft.com/office/2006/metadata/properties"/>
    <ds:schemaRef ds:uri="http://schemas.microsoft.com/office/infopath/2007/PartnerControls"/>
    <ds:schemaRef ds:uri="5f6208b9-f8b7-4494-8fff-055267115f63"/>
    <ds:schemaRef ds:uri="15f492b1-5028-4db2-865c-e948d0dfd620"/>
    <ds:schemaRef ds:uri="74868d3f-3561-4f57-b9f9-c46efd9639cd"/>
    <ds:schemaRef ds:uri="532a6e8c-83fa-4c02-9cfa-63140715af0c"/>
  </ds:schemaRefs>
</ds:datastoreItem>
</file>

<file path=customXml/itemProps3.xml><?xml version="1.0" encoding="utf-8"?>
<ds:datastoreItem xmlns:ds="http://schemas.openxmlformats.org/officeDocument/2006/customXml" ds:itemID="{278A043F-1B1F-44FA-AF7A-F9F17F7381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217</Words>
  <Application>Microsoft Office PowerPoint</Application>
  <PresentationFormat>Widescreen</PresentationFormat>
  <Paragraphs>22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ENGELBRECHT Faith [Rivergums Primary School]</dc:creator>
  <cp:lastModifiedBy>DEKKER Mark [Rivergums Primary School]</cp:lastModifiedBy>
  <cp:revision>12</cp:revision>
  <dcterms:created xsi:type="dcterms:W3CDTF">2025-03-14T04:32:16Z</dcterms:created>
  <dcterms:modified xsi:type="dcterms:W3CDTF">2025-03-19T06:15:08Z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  <property fmtid="{D5CDD505-2E9C-101B-9397-08002B2CF9AE}" pid="4" name="Order">
    <vt:r8>7502300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