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A480F-7EA6-9004-E07F-F9AF0B0C469B}" v="26" dt="2025-03-05T23:26:52.884"/>
    <p1510:client id="{ADBC9EF8-F61C-93E5-F01D-037EB281347A}" v="79" dt="2025-03-05T09:59:08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0CD8-AA46-03B4-7AD0-319BFF38D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029CC-933C-CD2C-F263-61E0B1498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17116-BD5C-9454-D392-B0D283CF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303B-5307-AE1A-52D3-EA7169E2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3F721-1534-E39B-5F94-AC1F2248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75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3534-0070-3E92-BDA5-9341D3C0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1C996-2C07-F896-5897-35368BE7E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BCE3F-346A-FBC0-6A06-D769F243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BB53E-ED7E-237C-4616-853BCBB2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9D4C-3736-1D58-FB90-7605FB5D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06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1F29F-DD54-74F2-46BE-3CE544BFC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0EEC7-6686-9E33-0F88-045C17242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6AD11-3EA3-5473-8D16-9551544E8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DDEEE-24D1-65EA-8BB5-3C24A97F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E011-001D-F2C3-FFD0-0A1730E8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235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9E08-4A6E-E4B8-7D83-4B8A27B5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AC38-3A8A-E3B4-F771-DF8ABE774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62527-B15F-B8DC-4C50-B3822911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674A7-1649-6D9F-BD3C-42F8B75C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3121-3DF5-07C3-832E-2DF584C9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31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0243-A7D3-41F0-6CD9-D318859C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CB99-8B8A-8D0B-D4BA-7C51C516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7470C-11FA-5F70-8C80-BE1C8276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DD6AD-1A32-FC36-ECCB-1FDC2924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0650-B7A3-69D9-CB29-C61C57A8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193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F82B-EA04-40FA-F0D4-CED6B9C5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4CAD3-C4CF-2B5F-5D88-C4C8B3DF5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0662-2560-E89E-9769-02D8ADB34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2EF70-4250-A73A-930F-6DFF6F3D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7139C-4CA9-E459-6373-6FC0F958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DC9CB-1F34-E42C-EBD8-6490082E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727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20F7-2DFA-0215-3427-AF63A421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9D1C6-96A9-2EBD-6274-16524C836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0A43C-E0CC-DB05-F3CB-D8FCD051F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A426B-593B-BE4A-90D9-069A2E783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5639E-F58D-BDE1-0CF8-EECD8CBC3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7DAB3-8FCF-CDCF-8615-E38C0E7E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41F70D-5167-FE2C-28A2-0F3E4D4B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B70B2-7F97-1189-60FF-860EFB8F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3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BCD8-D137-00A5-3A83-CCAF5FEC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D7CEC-D940-D62C-8EA7-6DE1D541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53E73-3D6A-E7F7-2BD7-61612325F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0B7DB-DAA3-7B98-3B8C-3E2C75ED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21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6441C-E2D6-26C3-A202-F78352CD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970EE-9FC2-1A81-2AB3-206308802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10308-B087-73FD-FC23-7FA78FA7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990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2B31-4D49-8C03-BE6B-9BA84C78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E8DE-896F-498E-414C-E99BA4653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E33AE-64BA-E91B-778F-7BBC75253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34ADD-7A7A-1B04-40FF-3415867B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CB53C-0F0F-F62C-686E-2C4D3812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62BE5-A365-09AC-FC9B-D63D40D7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619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08352-2E11-9689-5A1D-F6B4BB01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8D600-7840-5175-E2E0-9C00ED4BE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9700-EBC3-EE9D-A1BE-6B52D7248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BE727-4C8E-C495-039A-AFE51616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858D7-9E1B-6F67-68A7-136409ED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8072D-191C-244B-81DE-6F5A7B31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3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79C94-B68A-AAEB-0342-EE222D6B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0781A-E49F-66C3-81F9-7C548858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1049-2D72-E3F1-FCA2-A6557B9E7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21623-769F-351B-C47F-E8425A934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DA20D-0BF0-1F0D-965A-516B18E4B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599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CC7BF7-5045-2F23-2B4A-140380BED36B}"/>
              </a:ext>
            </a:extLst>
          </p:cNvPr>
          <p:cNvSpPr txBox="1"/>
          <p:nvPr/>
        </p:nvSpPr>
        <p:spPr>
          <a:xfrm>
            <a:off x="0" y="0"/>
            <a:ext cx="12192000" cy="60195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Flip and Add! </a:t>
            </a:r>
            <a:endParaRPr lang="en-AU" sz="1400" kern="1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 Add two numbers together and give an answer of the sum.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up 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start, you will only need the cards numbered Ace-10.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cards.</a:t>
            </a:r>
            <a:endParaRPr lang="en-AU" sz="14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Split the deck in half and place both piles face down.</a:t>
            </a:r>
          </a:p>
          <a:p>
            <a:pPr lvl="0">
              <a:lnSpc>
                <a:spcPct val="107000"/>
              </a:lnSpc>
            </a:pP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Each player needs half a deck of cards in front of them face down.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players say 1,2,3 and each turn over a card, placing it in the middle.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Players add both numbers together.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first p</a:t>
            </a: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erson to say the sum of both cards wins and keeps the cards. The aim of the game is to have the most cards at the end.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Repeat this process until all the cards have been played.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player with the most cards in their saved pile is the winner.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Variations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you would like a challenge, add in the Jack (11), Queen (12) and King cards (13).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other operations such as subtraction or multiplication.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Simplify the game by only using cards Ace to 5.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4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30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A77A1-900E-E6D2-8A07-88115BEDC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35ADB-7FEA-E2FA-2B1B-ACF884E9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-20250310-081049-49Ce30d4">
            <a:hlinkClick r:id="" action="ppaction://media"/>
            <a:extLst>
              <a:ext uri="{FF2B5EF4-FFF2-40B4-BE49-F238E27FC236}">
                <a16:creationId xmlns:a16="http://schemas.microsoft.com/office/drawing/2014/main" id="{43C3B0E0-45D7-5BB4-7C93-751FB7B7C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9272"/>
            <a:ext cx="10788850" cy="606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6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9" ma:contentTypeDescription="Create a new document." ma:contentTypeScope="" ma:versionID="3b4f78d378179df4ce4c0e97bd62184f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bf166ca0aeb906646c2f298eea8dd587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868d3f-3561-4f57-b9f9-c46efd9639cd">
      <Terms xmlns="http://schemas.microsoft.com/office/infopath/2007/PartnerControls"/>
    </lcf76f155ced4ddcb4097134ff3c332f>
    <TaxCatchAll xmlns="532a6e8c-83fa-4c02-9cfa-63140715af0c" xsi:nil="true"/>
  </documentManagement>
</p:properties>
</file>

<file path=customXml/itemProps1.xml><?xml version="1.0" encoding="utf-8"?>
<ds:datastoreItem xmlns:ds="http://schemas.openxmlformats.org/officeDocument/2006/customXml" ds:itemID="{8C8E73A9-D67D-496B-BDF0-66FFB4EF33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0DEB98-0AFC-449E-9236-3C70C77A80E8}"/>
</file>

<file path=customXml/itemProps3.xml><?xml version="1.0" encoding="utf-8"?>
<ds:datastoreItem xmlns:ds="http://schemas.openxmlformats.org/officeDocument/2006/customXml" ds:itemID="{611C76F9-4CC8-4C3C-B42A-1B6AC2A5F542}">
  <ds:schemaRefs>
    <ds:schemaRef ds:uri="1c0c10a4-bb6c-46d8-baad-7d2e8c5793ca"/>
    <ds:schemaRef ds:uri="d37838f0-1adb-4c8e-b5cc-9cd36ea072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4868d3f-3561-4f57-b9f9-c46efd9639cd"/>
    <ds:schemaRef ds:uri="532a6e8c-83fa-4c02-9cfa-63140715af0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189</Words>
  <Application>Microsoft Office PowerPoint</Application>
  <PresentationFormat>Widescreen</PresentationFormat>
  <Paragraphs>19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MCMANUS Stephen [Rivergums Primary School]</dc:creator>
  <cp:lastModifiedBy>DEKKER Mark [Rivergums Primary School]</cp:lastModifiedBy>
  <cp:revision>5</cp:revision>
  <dcterms:created xsi:type="dcterms:W3CDTF">2024-09-06T01:18:16Z</dcterms:created>
  <dcterms:modified xsi:type="dcterms:W3CDTF">2025-03-19T06:21:20Z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0x0101001845E0F2452540468B9733DA94FEFD23</vt:lpwstr>
  </property>
  <property fmtid="{D5CDD505-2E9C-101B-9397-08002B2CF9AE}" pid="3" name="MediaServiceImageTags">
    <vt:lpwstr/>
  </property>
  <property fmtid="{D5CDD505-2E9C-101B-9397-08002B2CF9AE}" pid="4" name="Order">
    <vt:r8>385000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