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5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7DECF6-D9C3-4FCD-8607-3B55E0B81E1D}" v="10" dt="2025-03-19T06:23:02.9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KKER Mark [Rivergums Primary School]" userId="S::mark.dekker@education.wa.edu.au::2cebd834-26f9-4985-b67d-eb3fe9cd0cf8" providerId="AD" clId="Web-{A67DECF6-D9C3-4FCD-8607-3B55E0B81E1D}"/>
    <pc:docChg chg="modSld">
      <pc:chgData name="DEKKER Mark [Rivergums Primary School]" userId="S::mark.dekker@education.wa.edu.au::2cebd834-26f9-4985-b67d-eb3fe9cd0cf8" providerId="AD" clId="Web-{A67DECF6-D9C3-4FCD-8607-3B55E0B81E1D}" dt="2025-03-19T06:22:56.704" v="3" actId="20577"/>
      <pc:docMkLst>
        <pc:docMk/>
      </pc:docMkLst>
      <pc:sldChg chg="modSp">
        <pc:chgData name="DEKKER Mark [Rivergums Primary School]" userId="S::mark.dekker@education.wa.edu.au::2cebd834-26f9-4985-b67d-eb3fe9cd0cf8" providerId="AD" clId="Web-{A67DECF6-D9C3-4FCD-8607-3B55E0B81E1D}" dt="2025-03-19T06:22:56.704" v="3" actId="20577"/>
        <pc:sldMkLst>
          <pc:docMk/>
          <pc:sldMk cId="793130750" sldId="256"/>
        </pc:sldMkLst>
        <pc:spChg chg="mod">
          <ac:chgData name="DEKKER Mark [Rivergums Primary School]" userId="S::mark.dekker@education.wa.edu.au::2cebd834-26f9-4985-b67d-eb3fe9cd0cf8" providerId="AD" clId="Web-{A67DECF6-D9C3-4FCD-8607-3B55E0B81E1D}" dt="2025-03-19T06:22:56.704" v="3" actId="20577"/>
          <ac:spMkLst>
            <pc:docMk/>
            <pc:sldMk cId="793130750" sldId="256"/>
            <ac:spMk id="5" creationId="{42CC7BF7-5045-2F23-2B4A-140380BED36B}"/>
          </ac:spMkLst>
        </pc:spChg>
      </pc:sldChg>
      <pc:sldChg chg="modSp">
        <pc:chgData name="DEKKER Mark [Rivergums Primary School]" userId="S::mark.dekker@education.wa.edu.au::2cebd834-26f9-4985-b67d-eb3fe9cd0cf8" providerId="AD" clId="Web-{A67DECF6-D9C3-4FCD-8607-3B55E0B81E1D}" dt="2025-03-19T06:22:25.562" v="1" actId="20577"/>
        <pc:sldMkLst>
          <pc:docMk/>
          <pc:sldMk cId="2491557083" sldId="258"/>
        </pc:sldMkLst>
        <pc:spChg chg="mod">
          <ac:chgData name="DEKKER Mark [Rivergums Primary School]" userId="S::mark.dekker@education.wa.edu.au::2cebd834-26f9-4985-b67d-eb3fe9cd0cf8" providerId="AD" clId="Web-{A67DECF6-D9C3-4FCD-8607-3B55E0B81E1D}" dt="2025-03-19T06:22:25.562" v="1" actId="20577"/>
          <ac:spMkLst>
            <pc:docMk/>
            <pc:sldMk cId="2491557083" sldId="258"/>
            <ac:spMk id="5" creationId="{42CC7BF7-5045-2F23-2B4A-140380BED36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40CD8-AA46-03B4-7AD0-319BFF38D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E3029CC-933C-CD2C-F263-61E0B14981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5617116-BD5C-9454-D392-B0D283CF9D0D}"/>
              </a:ext>
            </a:extLst>
          </p:cNvPr>
          <p:cNvSpPr>
            <a:spLocks noGrp="1"/>
          </p:cNvSpPr>
          <p:nvPr>
            <p:ph type="dt" sz="half" idx="10"/>
          </p:nvPr>
        </p:nvSpPr>
        <p:spPr/>
        <p:txBody>
          <a:bodyPr/>
          <a:lstStyle/>
          <a:p>
            <a:fld id="{98509904-A12C-4160-81FE-F92B2A2DA71D}" type="datetimeFigureOut">
              <a:rPr lang="en-AU" smtClean="0"/>
              <a:t>19/03/2025</a:t>
            </a:fld>
            <a:endParaRPr lang="en-AU"/>
          </a:p>
        </p:txBody>
      </p:sp>
      <p:sp>
        <p:nvSpPr>
          <p:cNvPr id="5" name="Footer Placeholder 4">
            <a:extLst>
              <a:ext uri="{FF2B5EF4-FFF2-40B4-BE49-F238E27FC236}">
                <a16:creationId xmlns:a16="http://schemas.microsoft.com/office/drawing/2014/main" id="{C7E5303B-5307-AE1A-52D3-EA7169E2862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2B3F721-1534-E39B-5F94-AC1F2248F1E3}"/>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1399750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3534-0070-3E92-BDA5-9341D3C02E3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4E1C996-2C07-F896-5897-35368BE7E0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D3BCE3F-346A-FBC0-6A06-D769F2431AB7}"/>
              </a:ext>
            </a:extLst>
          </p:cNvPr>
          <p:cNvSpPr>
            <a:spLocks noGrp="1"/>
          </p:cNvSpPr>
          <p:nvPr>
            <p:ph type="dt" sz="half" idx="10"/>
          </p:nvPr>
        </p:nvSpPr>
        <p:spPr/>
        <p:txBody>
          <a:bodyPr/>
          <a:lstStyle/>
          <a:p>
            <a:fld id="{98509904-A12C-4160-81FE-F92B2A2DA71D}" type="datetimeFigureOut">
              <a:rPr lang="en-AU" smtClean="0"/>
              <a:t>19/03/2025</a:t>
            </a:fld>
            <a:endParaRPr lang="en-AU"/>
          </a:p>
        </p:txBody>
      </p:sp>
      <p:sp>
        <p:nvSpPr>
          <p:cNvPr id="5" name="Footer Placeholder 4">
            <a:extLst>
              <a:ext uri="{FF2B5EF4-FFF2-40B4-BE49-F238E27FC236}">
                <a16:creationId xmlns:a16="http://schemas.microsoft.com/office/drawing/2014/main" id="{C57BB53E-ED7E-237C-4616-853BCBB2117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60F9D4C-3736-1D58-FB90-7605FB5D554C}"/>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1178068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11F29F-DD54-74F2-46BE-3CE544BFCA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3D0EEC7-6686-9E33-0F88-045C17242A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086AD11-3EA3-5473-8D16-9551544E8FF4}"/>
              </a:ext>
            </a:extLst>
          </p:cNvPr>
          <p:cNvSpPr>
            <a:spLocks noGrp="1"/>
          </p:cNvSpPr>
          <p:nvPr>
            <p:ph type="dt" sz="half" idx="10"/>
          </p:nvPr>
        </p:nvSpPr>
        <p:spPr/>
        <p:txBody>
          <a:bodyPr/>
          <a:lstStyle/>
          <a:p>
            <a:fld id="{98509904-A12C-4160-81FE-F92B2A2DA71D}" type="datetimeFigureOut">
              <a:rPr lang="en-AU" smtClean="0"/>
              <a:t>19/03/2025</a:t>
            </a:fld>
            <a:endParaRPr lang="en-AU"/>
          </a:p>
        </p:txBody>
      </p:sp>
      <p:sp>
        <p:nvSpPr>
          <p:cNvPr id="5" name="Footer Placeholder 4">
            <a:extLst>
              <a:ext uri="{FF2B5EF4-FFF2-40B4-BE49-F238E27FC236}">
                <a16:creationId xmlns:a16="http://schemas.microsoft.com/office/drawing/2014/main" id="{1CADDEEE-24D1-65EA-8BB5-3C24A97F767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4C8E011-001D-F2C3-FFD0-0A1730E8EEEA}"/>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3082355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89E08-4A6E-E4B8-7D83-4B8A27B5E78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41BAC38-3A8A-E3B4-F771-DF8ABE7747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B862527-B15F-B8DC-4C50-B3822911B39A}"/>
              </a:ext>
            </a:extLst>
          </p:cNvPr>
          <p:cNvSpPr>
            <a:spLocks noGrp="1"/>
          </p:cNvSpPr>
          <p:nvPr>
            <p:ph type="dt" sz="half" idx="10"/>
          </p:nvPr>
        </p:nvSpPr>
        <p:spPr/>
        <p:txBody>
          <a:bodyPr/>
          <a:lstStyle/>
          <a:p>
            <a:fld id="{98509904-A12C-4160-81FE-F92B2A2DA71D}" type="datetimeFigureOut">
              <a:rPr lang="en-AU" smtClean="0"/>
              <a:t>19/03/2025</a:t>
            </a:fld>
            <a:endParaRPr lang="en-AU"/>
          </a:p>
        </p:txBody>
      </p:sp>
      <p:sp>
        <p:nvSpPr>
          <p:cNvPr id="5" name="Footer Placeholder 4">
            <a:extLst>
              <a:ext uri="{FF2B5EF4-FFF2-40B4-BE49-F238E27FC236}">
                <a16:creationId xmlns:a16="http://schemas.microsoft.com/office/drawing/2014/main" id="{CA1674A7-1649-6D9F-BD3C-42F8B75CED4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8123121-3DF5-07C3-832E-2DF584C941F9}"/>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3044312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A0243-A7D3-41F0-6CD9-D318859CD8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31BCB99-8B8A-8D0B-D4BA-7C51C516C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7470C-11FA-5F70-8C80-BE1C827667F2}"/>
              </a:ext>
            </a:extLst>
          </p:cNvPr>
          <p:cNvSpPr>
            <a:spLocks noGrp="1"/>
          </p:cNvSpPr>
          <p:nvPr>
            <p:ph type="dt" sz="half" idx="10"/>
          </p:nvPr>
        </p:nvSpPr>
        <p:spPr/>
        <p:txBody>
          <a:bodyPr/>
          <a:lstStyle/>
          <a:p>
            <a:fld id="{98509904-A12C-4160-81FE-F92B2A2DA71D}" type="datetimeFigureOut">
              <a:rPr lang="en-AU" smtClean="0"/>
              <a:t>19/03/2025</a:t>
            </a:fld>
            <a:endParaRPr lang="en-AU"/>
          </a:p>
        </p:txBody>
      </p:sp>
      <p:sp>
        <p:nvSpPr>
          <p:cNvPr id="5" name="Footer Placeholder 4">
            <a:extLst>
              <a:ext uri="{FF2B5EF4-FFF2-40B4-BE49-F238E27FC236}">
                <a16:creationId xmlns:a16="http://schemas.microsoft.com/office/drawing/2014/main" id="{65EDD6AD-1A32-FC36-ECCB-1FDC29249FF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0870650-B7A3-69D9-CB29-C61C57A85B28}"/>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261193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7F82B-EA04-40FA-F0D4-CED6B9C5C18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874CAD3-C4CF-2B5F-5D88-C4C8B3DF52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CF20662-2560-E89E-9769-02D8ADB346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972EF70-4250-A73A-930F-6DFF6F3DD351}"/>
              </a:ext>
            </a:extLst>
          </p:cNvPr>
          <p:cNvSpPr>
            <a:spLocks noGrp="1"/>
          </p:cNvSpPr>
          <p:nvPr>
            <p:ph type="dt" sz="half" idx="10"/>
          </p:nvPr>
        </p:nvSpPr>
        <p:spPr/>
        <p:txBody>
          <a:bodyPr/>
          <a:lstStyle/>
          <a:p>
            <a:fld id="{98509904-A12C-4160-81FE-F92B2A2DA71D}" type="datetimeFigureOut">
              <a:rPr lang="en-AU" smtClean="0"/>
              <a:t>19/03/2025</a:t>
            </a:fld>
            <a:endParaRPr lang="en-AU"/>
          </a:p>
        </p:txBody>
      </p:sp>
      <p:sp>
        <p:nvSpPr>
          <p:cNvPr id="6" name="Footer Placeholder 5">
            <a:extLst>
              <a:ext uri="{FF2B5EF4-FFF2-40B4-BE49-F238E27FC236}">
                <a16:creationId xmlns:a16="http://schemas.microsoft.com/office/drawing/2014/main" id="{6B07139C-4CA9-E459-6373-6FC0F958E42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68DC9CB-1F34-E42C-EBD8-6490082E693D}"/>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1267270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120F7-2DFA-0215-3427-AF63A421791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7E9D1C6-96A9-2EBD-6274-16524C836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C0A43C-E0CC-DB05-F3CB-D8FCD051FB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83A426B-593B-BE4A-90D9-069A2E7834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35639E-F58D-BDE1-0CF8-EECD8CBC37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C737DAB3-8FCF-CDCF-8615-E38C0E7E5C9B}"/>
              </a:ext>
            </a:extLst>
          </p:cNvPr>
          <p:cNvSpPr>
            <a:spLocks noGrp="1"/>
          </p:cNvSpPr>
          <p:nvPr>
            <p:ph type="dt" sz="half" idx="10"/>
          </p:nvPr>
        </p:nvSpPr>
        <p:spPr/>
        <p:txBody>
          <a:bodyPr/>
          <a:lstStyle/>
          <a:p>
            <a:fld id="{98509904-A12C-4160-81FE-F92B2A2DA71D}" type="datetimeFigureOut">
              <a:rPr lang="en-AU" smtClean="0"/>
              <a:t>19/03/2025</a:t>
            </a:fld>
            <a:endParaRPr lang="en-AU"/>
          </a:p>
        </p:txBody>
      </p:sp>
      <p:sp>
        <p:nvSpPr>
          <p:cNvPr id="8" name="Footer Placeholder 7">
            <a:extLst>
              <a:ext uri="{FF2B5EF4-FFF2-40B4-BE49-F238E27FC236}">
                <a16:creationId xmlns:a16="http://schemas.microsoft.com/office/drawing/2014/main" id="{4F41F70D-5167-FE2C-28A2-0F3E4D4BA47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FEFB70B2-7F97-1189-60FF-860EFB8F4793}"/>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238835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1BCD8-D137-00A5-3A83-CCAF5FECD0E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63D7CEC-D940-D62C-8EA7-6DE1D5412927}"/>
              </a:ext>
            </a:extLst>
          </p:cNvPr>
          <p:cNvSpPr>
            <a:spLocks noGrp="1"/>
          </p:cNvSpPr>
          <p:nvPr>
            <p:ph type="dt" sz="half" idx="10"/>
          </p:nvPr>
        </p:nvSpPr>
        <p:spPr/>
        <p:txBody>
          <a:bodyPr/>
          <a:lstStyle/>
          <a:p>
            <a:fld id="{98509904-A12C-4160-81FE-F92B2A2DA71D}" type="datetimeFigureOut">
              <a:rPr lang="en-AU" smtClean="0"/>
              <a:t>19/03/2025</a:t>
            </a:fld>
            <a:endParaRPr lang="en-AU"/>
          </a:p>
        </p:txBody>
      </p:sp>
      <p:sp>
        <p:nvSpPr>
          <p:cNvPr id="4" name="Footer Placeholder 3">
            <a:extLst>
              <a:ext uri="{FF2B5EF4-FFF2-40B4-BE49-F238E27FC236}">
                <a16:creationId xmlns:a16="http://schemas.microsoft.com/office/drawing/2014/main" id="{37553E73-3D6A-E7F7-2BD7-61612325F75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B30B7DB-DAA3-7B98-3B8C-3E2C75ED38EE}"/>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2166215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F6441C-E2D6-26C3-A202-F78352CD9E9B}"/>
              </a:ext>
            </a:extLst>
          </p:cNvPr>
          <p:cNvSpPr>
            <a:spLocks noGrp="1"/>
          </p:cNvSpPr>
          <p:nvPr>
            <p:ph type="dt" sz="half" idx="10"/>
          </p:nvPr>
        </p:nvSpPr>
        <p:spPr/>
        <p:txBody>
          <a:bodyPr/>
          <a:lstStyle/>
          <a:p>
            <a:fld id="{98509904-A12C-4160-81FE-F92B2A2DA71D}" type="datetimeFigureOut">
              <a:rPr lang="en-AU" smtClean="0"/>
              <a:t>19/03/2025</a:t>
            </a:fld>
            <a:endParaRPr lang="en-AU"/>
          </a:p>
        </p:txBody>
      </p:sp>
      <p:sp>
        <p:nvSpPr>
          <p:cNvPr id="3" name="Footer Placeholder 2">
            <a:extLst>
              <a:ext uri="{FF2B5EF4-FFF2-40B4-BE49-F238E27FC236}">
                <a16:creationId xmlns:a16="http://schemas.microsoft.com/office/drawing/2014/main" id="{5CE970EE-9FC2-1A81-2AB3-206308802E6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6510308-B087-73FD-FC23-7FA78FA7A17E}"/>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779902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B2B31-4D49-8C03-BE6B-9BA84C78F2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DDCE8DE-896F-498E-414C-E99BA46539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E4E33AE-64BA-E91B-778F-7BBC75253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334ADD-7A7A-1B04-40FF-3415867B1625}"/>
              </a:ext>
            </a:extLst>
          </p:cNvPr>
          <p:cNvSpPr>
            <a:spLocks noGrp="1"/>
          </p:cNvSpPr>
          <p:nvPr>
            <p:ph type="dt" sz="half" idx="10"/>
          </p:nvPr>
        </p:nvSpPr>
        <p:spPr/>
        <p:txBody>
          <a:bodyPr/>
          <a:lstStyle/>
          <a:p>
            <a:fld id="{98509904-A12C-4160-81FE-F92B2A2DA71D}" type="datetimeFigureOut">
              <a:rPr lang="en-AU" smtClean="0"/>
              <a:t>19/03/2025</a:t>
            </a:fld>
            <a:endParaRPr lang="en-AU"/>
          </a:p>
        </p:txBody>
      </p:sp>
      <p:sp>
        <p:nvSpPr>
          <p:cNvPr id="6" name="Footer Placeholder 5">
            <a:extLst>
              <a:ext uri="{FF2B5EF4-FFF2-40B4-BE49-F238E27FC236}">
                <a16:creationId xmlns:a16="http://schemas.microsoft.com/office/drawing/2014/main" id="{B42CB53C-0F0F-F62C-686E-2C4D381290E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B162BE5-A365-09AC-FC9B-D63D40D797F0}"/>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3956191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08352-2E11-9689-5A1D-F6B4BB01F1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478D600-7840-5175-E2E0-9C00ED4BED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68389700-EBC3-EE9D-A1BE-6B52D7248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1BE727-4C8E-C495-039A-AFE51616F524}"/>
              </a:ext>
            </a:extLst>
          </p:cNvPr>
          <p:cNvSpPr>
            <a:spLocks noGrp="1"/>
          </p:cNvSpPr>
          <p:nvPr>
            <p:ph type="dt" sz="half" idx="10"/>
          </p:nvPr>
        </p:nvSpPr>
        <p:spPr/>
        <p:txBody>
          <a:bodyPr/>
          <a:lstStyle/>
          <a:p>
            <a:fld id="{98509904-A12C-4160-81FE-F92B2A2DA71D}" type="datetimeFigureOut">
              <a:rPr lang="en-AU" smtClean="0"/>
              <a:t>19/03/2025</a:t>
            </a:fld>
            <a:endParaRPr lang="en-AU"/>
          </a:p>
        </p:txBody>
      </p:sp>
      <p:sp>
        <p:nvSpPr>
          <p:cNvPr id="6" name="Footer Placeholder 5">
            <a:extLst>
              <a:ext uri="{FF2B5EF4-FFF2-40B4-BE49-F238E27FC236}">
                <a16:creationId xmlns:a16="http://schemas.microsoft.com/office/drawing/2014/main" id="{439858D7-9E1B-6F67-68A7-136409EDB44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D48072D-191C-244B-81DE-6F5A7B3155FF}"/>
              </a:ext>
            </a:extLst>
          </p:cNvPr>
          <p:cNvSpPr>
            <a:spLocks noGrp="1"/>
          </p:cNvSpPr>
          <p:nvPr>
            <p:ph type="sldNum" sz="quarter" idx="12"/>
          </p:nvPr>
        </p:nvSpPr>
        <p:spPr/>
        <p:txBody>
          <a:bodyPr/>
          <a:lstStyle/>
          <a:p>
            <a:fld id="{46C3D496-D159-4D1A-8C4C-313AB6F02F5C}" type="slidenum">
              <a:rPr lang="en-AU" smtClean="0"/>
              <a:t>‹#›</a:t>
            </a:fld>
            <a:endParaRPr lang="en-AU"/>
          </a:p>
        </p:txBody>
      </p:sp>
    </p:spTree>
    <p:extLst>
      <p:ext uri="{BB962C8B-B14F-4D97-AF65-F5344CB8AC3E}">
        <p14:creationId xmlns:p14="http://schemas.microsoft.com/office/powerpoint/2010/main" val="193937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D79C94-B68A-AAEB-0342-EE222D6B65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540781A-E49F-66C3-81F9-7C5488580C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C7C1049-2D72-E3F1-FCA2-A6557B9E7A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509904-A12C-4160-81FE-F92B2A2DA71D}" type="datetimeFigureOut">
              <a:rPr lang="en-AU" smtClean="0"/>
              <a:t>19/03/2025</a:t>
            </a:fld>
            <a:endParaRPr lang="en-AU"/>
          </a:p>
        </p:txBody>
      </p:sp>
      <p:sp>
        <p:nvSpPr>
          <p:cNvPr id="5" name="Footer Placeholder 4">
            <a:extLst>
              <a:ext uri="{FF2B5EF4-FFF2-40B4-BE49-F238E27FC236}">
                <a16:creationId xmlns:a16="http://schemas.microsoft.com/office/drawing/2014/main" id="{FB021623-769F-351B-C47F-E8425A934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0FDA20D-0BF0-1F0D-965A-516B18E4B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C3D496-D159-4D1A-8C4C-313AB6F02F5C}" type="slidenum">
              <a:rPr lang="en-AU" smtClean="0"/>
              <a:t>‹#›</a:t>
            </a:fld>
            <a:endParaRPr lang="en-AU"/>
          </a:p>
        </p:txBody>
      </p:sp>
    </p:spTree>
    <p:extLst>
      <p:ext uri="{BB962C8B-B14F-4D97-AF65-F5344CB8AC3E}">
        <p14:creationId xmlns:p14="http://schemas.microsoft.com/office/powerpoint/2010/main" val="2835993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CC7BF7-5045-2F23-2B4A-140380BED36B}"/>
              </a:ext>
            </a:extLst>
          </p:cNvPr>
          <p:cNvSpPr txBox="1"/>
          <p:nvPr/>
        </p:nvSpPr>
        <p:spPr>
          <a:xfrm>
            <a:off x="93784" y="0"/>
            <a:ext cx="12098215" cy="5160387"/>
          </a:xfrm>
          <a:prstGeom prst="rect">
            <a:avLst/>
          </a:prstGeom>
          <a:noFill/>
        </p:spPr>
        <p:txBody>
          <a:bodyPr wrap="square" lIns="91440" tIns="45720" rIns="91440" bIns="45720" anchor="t">
            <a:spAutoFit/>
          </a:bodyPr>
          <a:lstStyle/>
          <a:p>
            <a:pPr>
              <a:spcAft>
                <a:spcPts val="800"/>
              </a:spcAft>
            </a:pPr>
            <a:r>
              <a:rPr lang="en-AU" sz="1600" b="1" kern="100" dirty="0">
                <a:latin typeface="Arial" panose="020B0604020202020204" pitchFamily="34" charset="0"/>
                <a:ea typeface="Aptos" panose="020B0004020202020204" pitchFamily="34" charset="0"/>
                <a:cs typeface="Arial" panose="020B0604020202020204" pitchFamily="34" charset="0"/>
              </a:rPr>
              <a:t>Banking combinations of 10</a:t>
            </a:r>
            <a:endParaRPr lang="en-AU" sz="1600" b="1"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pPr>
            <a:r>
              <a:rPr lang="en-AU" sz="1600" b="1" kern="100" dirty="0">
                <a:effectLst/>
                <a:latin typeface="Arial" panose="020B0604020202020204" pitchFamily="34" charset="0"/>
                <a:ea typeface="Aptos" panose="020B0004020202020204" pitchFamily="34" charset="0"/>
                <a:cs typeface="Arial" panose="020B0604020202020204" pitchFamily="34" charset="0"/>
              </a:rPr>
              <a:t>Objective:</a:t>
            </a:r>
            <a:r>
              <a:rPr lang="en-AU" sz="1600" kern="100" dirty="0">
                <a:latin typeface="Arial" panose="020B0604020202020204" pitchFamily="34" charset="0"/>
                <a:ea typeface="Aptos" panose="020B0004020202020204" pitchFamily="34" charset="0"/>
                <a:cs typeface="Arial" panose="020B0604020202020204" pitchFamily="34" charset="0"/>
              </a:rPr>
              <a:t> </a:t>
            </a:r>
            <a:r>
              <a:rPr lang="en-AU" sz="1600" b="1" kern="100" dirty="0">
                <a:latin typeface="Arial" panose="020B0604020202020204" pitchFamily="34" charset="0"/>
                <a:ea typeface="Aptos" panose="020B0004020202020204" pitchFamily="34" charset="0"/>
                <a:cs typeface="Arial" panose="020B0604020202020204" pitchFamily="34" charset="0"/>
              </a:rPr>
              <a:t>Using as many cards in your hand as you can to make combinations of 10</a:t>
            </a:r>
            <a:r>
              <a:rPr lang="en-AU" sz="1600" b="1" kern="100" dirty="0">
                <a:effectLst/>
                <a:latin typeface="Arial" panose="020B0604020202020204" pitchFamily="34" charset="0"/>
                <a:ea typeface="Aptos" panose="020B0004020202020204" pitchFamily="34" charset="0"/>
                <a:cs typeface="Arial" panose="020B0604020202020204" pitchFamily="34" charset="0"/>
              </a:rPr>
              <a:t>. To collect the most cards</a:t>
            </a:r>
            <a:endParaRPr lang="en-AU" sz="1600"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pPr>
            <a:r>
              <a:rPr lang="en-AU" sz="1600" b="1" kern="100" dirty="0">
                <a:effectLst/>
                <a:latin typeface="Arial" panose="020B0604020202020204" pitchFamily="34" charset="0"/>
                <a:ea typeface="Aptos" panose="020B0004020202020204" pitchFamily="34" charset="0"/>
                <a:cs typeface="Arial" panose="020B0604020202020204" pitchFamily="34" charset="0"/>
              </a:rPr>
              <a:t> Setup:</a:t>
            </a:r>
            <a:endParaRPr lang="en-AU" sz="1600" kern="100" dirty="0">
              <a:effectLst/>
              <a:latin typeface="Arial" panose="020B0604020202020204" pitchFamily="34" charset="0"/>
              <a:ea typeface="Aptos" panose="020B0004020202020204" pitchFamily="34" charset="0"/>
              <a:cs typeface="Arial" panose="020B0604020202020204" pitchFamily="34" charset="0"/>
            </a:endParaRPr>
          </a:p>
          <a:p>
            <a:pPr marL="228600" indent="-228600">
              <a:spcAft>
                <a:spcPts val="800"/>
              </a:spcAft>
              <a:buFont typeface="+mj-lt"/>
              <a:buAutoNum type="arabicPeriod"/>
            </a:pPr>
            <a:r>
              <a:rPr lang="en-AU" sz="1600" kern="100" dirty="0">
                <a:effectLst/>
                <a:latin typeface="Arial" panose="020B0604020202020204" pitchFamily="34" charset="0"/>
                <a:ea typeface="Aptos" panose="020B0004020202020204" pitchFamily="34" charset="0"/>
                <a:cs typeface="Arial" panose="020B0604020202020204" pitchFamily="34" charset="0"/>
              </a:rPr>
              <a:t>Remove all Jacks, Kings and Jokers from the deck (if you have a child friendly pack, remove all numbers above 10)</a:t>
            </a:r>
          </a:p>
          <a:p>
            <a:pPr marL="228600" indent="-228600">
              <a:spcAft>
                <a:spcPts val="800"/>
              </a:spcAft>
              <a:buFont typeface="+mj-lt"/>
              <a:buAutoNum type="arabicPeriod"/>
            </a:pPr>
            <a:r>
              <a:rPr lang="en-AU" sz="1600" kern="100" dirty="0">
                <a:latin typeface="Arial" panose="020B0604020202020204" pitchFamily="34" charset="0"/>
                <a:ea typeface="Aptos" panose="020B0004020202020204" pitchFamily="34" charset="0"/>
                <a:cs typeface="Arial" panose="020B0604020202020204" pitchFamily="34" charset="0"/>
              </a:rPr>
              <a:t>Queen = 0, A=1 and all other cards have the value of the number on the card.</a:t>
            </a:r>
          </a:p>
          <a:p>
            <a:pPr marL="228600" indent="-228600">
              <a:spcAft>
                <a:spcPts val="800"/>
              </a:spcAft>
              <a:buFont typeface="+mj-lt"/>
              <a:buAutoNum type="arabicPeriod"/>
            </a:pPr>
            <a:r>
              <a:rPr lang="en-AU" sz="1600" kern="100" dirty="0">
                <a:effectLst/>
                <a:latin typeface="Arial" panose="020B0604020202020204" pitchFamily="34" charset="0"/>
                <a:ea typeface="Aptos" panose="020B0004020202020204" pitchFamily="34" charset="0"/>
                <a:cs typeface="Arial" panose="020B0604020202020204" pitchFamily="34" charset="0"/>
              </a:rPr>
              <a:t>Shuffle cards.</a:t>
            </a:r>
          </a:p>
          <a:p>
            <a:pPr marL="228600" indent="-228600">
              <a:spcAft>
                <a:spcPts val="800"/>
              </a:spcAft>
              <a:buFont typeface="+mj-lt"/>
              <a:buAutoNum type="arabicPeriod"/>
            </a:pPr>
            <a:r>
              <a:rPr lang="en-AU" sz="1600" kern="100" dirty="0">
                <a:effectLst/>
                <a:latin typeface="Arial"/>
                <a:ea typeface="Aptos" panose="020B0004020202020204" pitchFamily="34" charset="0"/>
                <a:cs typeface="Arial"/>
              </a:rPr>
              <a:t>Deal 7 cards for each player. Place the remaining cards face down in the middle.</a:t>
            </a:r>
            <a:r>
              <a:rPr lang="en-AU" sz="1600" kern="100" dirty="0">
                <a:latin typeface="Arial"/>
                <a:ea typeface="Aptos" panose="020B0004020202020204" pitchFamily="34" charset="0"/>
                <a:cs typeface="Arial"/>
              </a:rPr>
              <a:t> These will be your pickup cards.</a:t>
            </a:r>
            <a:r>
              <a:rPr lang="en-AU" sz="1600" kern="100" dirty="0">
                <a:effectLst/>
                <a:latin typeface="Arial"/>
                <a:ea typeface="Aptos" panose="020B0004020202020204" pitchFamily="34" charset="0"/>
                <a:cs typeface="Arial"/>
              </a:rPr>
              <a:t> </a:t>
            </a:r>
          </a:p>
          <a:p>
            <a:pPr>
              <a:spcAft>
                <a:spcPts val="800"/>
              </a:spcAft>
            </a:pPr>
            <a:r>
              <a:rPr lang="en-AU" sz="1600" b="1" kern="100" dirty="0">
                <a:effectLst/>
                <a:latin typeface="Arial" panose="020B0604020202020204" pitchFamily="34" charset="0"/>
                <a:ea typeface="Aptos" panose="020B0004020202020204" pitchFamily="34" charset="0"/>
                <a:cs typeface="Arial" panose="020B0604020202020204" pitchFamily="34" charset="0"/>
              </a:rPr>
              <a:t>How to play</a:t>
            </a:r>
            <a:endParaRPr lang="en-AU" sz="1600" kern="100" dirty="0">
              <a:effectLst/>
              <a:latin typeface="Arial" panose="020B0604020202020204" pitchFamily="34" charset="0"/>
              <a:ea typeface="Aptos" panose="020B0004020202020204" pitchFamily="34" charset="0"/>
              <a:cs typeface="Arial" panose="020B0604020202020204" pitchFamily="34" charset="0"/>
            </a:endParaRPr>
          </a:p>
          <a:p>
            <a:pPr marL="228600" indent="-228600">
              <a:spcAft>
                <a:spcPts val="800"/>
              </a:spcAft>
              <a:buFont typeface="+mj-lt"/>
              <a:buAutoNum type="arabicPeriod"/>
            </a:pPr>
            <a:r>
              <a:rPr lang="en-AU" sz="1600" kern="100" dirty="0">
                <a:effectLst/>
                <a:latin typeface="Arial"/>
                <a:ea typeface="Aptos" panose="020B0004020202020204" pitchFamily="34" charset="0"/>
                <a:cs typeface="Arial"/>
              </a:rPr>
              <a:t>First player will look for cards in their hand that add up to 10.</a:t>
            </a:r>
            <a:r>
              <a:rPr lang="en-AU" sz="1600" kern="100" dirty="0">
                <a:latin typeface="Arial"/>
                <a:ea typeface="Aptos" panose="020B0004020202020204" pitchFamily="34" charset="0"/>
                <a:cs typeface="Arial"/>
              </a:rPr>
              <a:t> They can use up to 4 cards to make 10 and they can make as many combinations as possible of 10 with the cards in their hand. They can use all the cards in their hand. They can use addition, subtraction, multiplication and division to make 10.Example: </a:t>
            </a:r>
            <a:r>
              <a:rPr lang="en-AU" sz="1600" kern="100" dirty="0">
                <a:effectLst/>
                <a:latin typeface="Arial"/>
                <a:ea typeface="Aptos" panose="020B0004020202020204" pitchFamily="34" charset="0"/>
                <a:cs typeface="Arial"/>
              </a:rPr>
              <a:t> 3,7,2,8,5,4,1. Player one can make combinations: 3+7,2+8,5+4+1 in one turn and bank all 7 of their cards. Player2: 3,7,5,6,1,2,3 in their hand can make combinations: 3+7, 5+6-1, so they can bank 5 cards. They keep the remaining 2 cards and pick up 5 from the pack to end up with 7 cards in their hand</a:t>
            </a:r>
            <a:endParaRPr lang="en-AU" sz="1600" kern="100" dirty="0">
              <a:latin typeface="Arial"/>
              <a:ea typeface="Aptos" panose="020B0004020202020204" pitchFamily="34" charset="0"/>
              <a:cs typeface="Arial"/>
            </a:endParaRPr>
          </a:p>
          <a:p>
            <a:pPr>
              <a:spcAft>
                <a:spcPts val="800"/>
              </a:spcAft>
            </a:pPr>
            <a:r>
              <a:rPr lang="en-AU" sz="1600" kern="100" dirty="0">
                <a:latin typeface="Arial" panose="020B0604020202020204" pitchFamily="34" charset="0"/>
                <a:ea typeface="Aptos" panose="020B0004020202020204" pitchFamily="34" charset="0"/>
                <a:cs typeface="Arial" panose="020B0604020202020204" pitchFamily="34" charset="0"/>
              </a:rPr>
              <a:t>2. </a:t>
            </a:r>
            <a:r>
              <a:rPr lang="en-AU" sz="1600" kern="100" dirty="0">
                <a:effectLst/>
                <a:latin typeface="Arial" panose="020B0604020202020204" pitchFamily="34" charset="0"/>
                <a:ea typeface="Aptos" panose="020B0004020202020204" pitchFamily="34" charset="0"/>
                <a:cs typeface="Arial" panose="020B0604020202020204" pitchFamily="34" charset="0"/>
              </a:rPr>
              <a:t>Repeat and</a:t>
            </a:r>
            <a:r>
              <a:rPr lang="en-AU" sz="1600" kern="100" dirty="0">
                <a:latin typeface="Arial" panose="020B0604020202020204" pitchFamily="34" charset="0"/>
                <a:ea typeface="Aptos" panose="020B0004020202020204" pitchFamily="34" charset="0"/>
                <a:cs typeface="Arial" panose="020B0604020202020204" pitchFamily="34" charset="0"/>
              </a:rPr>
              <a:t> continue to take turns until all cards are gone, or there are no more cards to make 7 in a hand.</a:t>
            </a:r>
            <a:endParaRPr lang="en-AU" sz="1600"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pPr>
            <a:r>
              <a:rPr lang="en-AU" sz="1600" kern="100" dirty="0">
                <a:effectLst/>
                <a:latin typeface="Arial" panose="020B0604020202020204" pitchFamily="34" charset="0"/>
                <a:ea typeface="Aptos" panose="020B0004020202020204" pitchFamily="34" charset="0"/>
                <a:cs typeface="Arial" panose="020B0604020202020204" pitchFamily="34" charset="0"/>
              </a:rPr>
              <a:t> </a:t>
            </a:r>
            <a:r>
              <a:rPr lang="en-AU" sz="1600" b="1" kern="100" dirty="0">
                <a:effectLst/>
                <a:latin typeface="Arial" panose="020B0604020202020204" pitchFamily="34" charset="0"/>
                <a:ea typeface="Aptos" panose="020B0004020202020204" pitchFamily="34" charset="0"/>
                <a:cs typeface="Arial" panose="020B0604020202020204" pitchFamily="34" charset="0"/>
              </a:rPr>
              <a:t>End of Game:</a:t>
            </a:r>
            <a:endParaRPr lang="en-AU" sz="1600"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pPr>
            <a:r>
              <a:rPr lang="en-AU" sz="1600" kern="100" dirty="0">
                <a:effectLst/>
                <a:latin typeface="Arial" panose="020B0604020202020204" pitchFamily="34" charset="0"/>
                <a:ea typeface="Aptos" panose="020B0004020202020204" pitchFamily="34" charset="0"/>
                <a:cs typeface="Arial" panose="020B0604020202020204" pitchFamily="34" charset="0"/>
              </a:rPr>
              <a:t>Once all cards are </a:t>
            </a:r>
            <a:r>
              <a:rPr lang="en-AU" sz="1600" kern="100" dirty="0">
                <a:latin typeface="Arial" panose="020B0604020202020204" pitchFamily="34" charset="0"/>
                <a:ea typeface="Aptos" panose="020B0004020202020204" pitchFamily="34" charset="0"/>
                <a:cs typeface="Arial" panose="020B0604020202020204" pitchFamily="34" charset="0"/>
              </a:rPr>
              <a:t>used, each player counts how many cards they have and the player with the most cards win</a:t>
            </a:r>
            <a:r>
              <a:rPr lang="en-AU" sz="1600" kern="100" dirty="0">
                <a:effectLst/>
                <a:latin typeface="Arial" panose="020B0604020202020204" pitchFamily="34" charset="0"/>
                <a:ea typeface="Aptos" panose="020B00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D359B246-14E4-5D28-ADD3-2619A06DE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2367" y="289169"/>
            <a:ext cx="1206674" cy="1051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130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59B246-14E4-5D28-ADD3-2619A06DE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0710" y="8913"/>
            <a:ext cx="1528331" cy="13316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CC7BF7-5045-2F23-2B4A-140380BED36B}"/>
              </a:ext>
            </a:extLst>
          </p:cNvPr>
          <p:cNvSpPr txBox="1"/>
          <p:nvPr/>
        </p:nvSpPr>
        <p:spPr>
          <a:xfrm>
            <a:off x="0" y="0"/>
            <a:ext cx="12192000" cy="3970318"/>
          </a:xfrm>
          <a:prstGeom prst="rect">
            <a:avLst/>
          </a:prstGeom>
          <a:noFill/>
        </p:spPr>
        <p:txBody>
          <a:bodyPr wrap="square" lIns="91440" tIns="45720" rIns="91440" bIns="45720" anchor="t">
            <a:spAutoFit/>
          </a:bodyPr>
          <a:lstStyle/>
          <a:p>
            <a:pPr>
              <a:spcAft>
                <a:spcPts val="800"/>
              </a:spcAft>
            </a:pPr>
            <a:r>
              <a:rPr lang="en-AU" sz="1600" b="1" kern="100" dirty="0">
                <a:effectLst/>
                <a:latin typeface="Arial" panose="020B0604020202020204" pitchFamily="34" charset="0"/>
                <a:ea typeface="Aptos" panose="020B0004020202020204" pitchFamily="34" charset="0"/>
                <a:cs typeface="Arial" panose="020B0604020202020204" pitchFamily="34" charset="0"/>
              </a:rPr>
              <a:t>Adaptations</a:t>
            </a:r>
            <a:endParaRPr lang="en-AU" sz="1600"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pPr>
            <a:r>
              <a:rPr lang="en-AU" sz="1600" b="1" kern="100" dirty="0">
                <a:effectLst/>
                <a:latin typeface="Arial" panose="020B0604020202020204" pitchFamily="34" charset="0"/>
                <a:ea typeface="Aptos" panose="020B0004020202020204" pitchFamily="34" charset="0"/>
                <a:cs typeface="Arial" panose="020B0604020202020204" pitchFamily="34" charset="0"/>
              </a:rPr>
              <a:t>Addition to 5</a:t>
            </a:r>
            <a:r>
              <a:rPr lang="en-AU" sz="1600" b="1" kern="100" dirty="0">
                <a:latin typeface="Arial" panose="020B0604020202020204" pitchFamily="34" charset="0"/>
                <a:ea typeface="Aptos" panose="020B0004020202020204" pitchFamily="34" charset="0"/>
                <a:cs typeface="Arial" panose="020B0604020202020204" pitchFamily="34" charset="0"/>
              </a:rPr>
              <a:t> </a:t>
            </a:r>
            <a:r>
              <a:rPr lang="en-AU" sz="1600" kern="100" dirty="0">
                <a:effectLst/>
                <a:latin typeface="Arial" panose="020B0604020202020204" pitchFamily="34" charset="0"/>
                <a:ea typeface="Aptos" panose="020B0004020202020204" pitchFamily="34" charset="0"/>
                <a:cs typeface="Arial" panose="020B0604020202020204" pitchFamily="34" charset="0"/>
              </a:rPr>
              <a:t>Allow players to make pairs to five (i.e. 3 and 2 make 5, 10-5 =5)</a:t>
            </a:r>
          </a:p>
          <a:p>
            <a:pPr>
              <a:spcAft>
                <a:spcPts val="800"/>
              </a:spcAft>
            </a:pPr>
            <a:endParaRPr lang="en-AU" sz="1600" b="1"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pPr>
            <a:endParaRPr lang="en-AU" sz="1600" b="1" kern="100" dirty="0">
              <a:latin typeface="Arial"/>
              <a:ea typeface="Aptos" panose="020B0004020202020204" pitchFamily="34" charset="0"/>
              <a:cs typeface="Arial"/>
            </a:endParaRPr>
          </a:p>
          <a:p>
            <a:pPr>
              <a:spcAft>
                <a:spcPts val="800"/>
              </a:spcAft>
            </a:pPr>
            <a:r>
              <a:rPr lang="en-AU" sz="1600" b="1" kern="100" dirty="0">
                <a:effectLst/>
                <a:latin typeface="Arial" panose="020B0604020202020204" pitchFamily="34" charset="0"/>
                <a:ea typeface="Aptos" panose="020B0004020202020204" pitchFamily="34" charset="0"/>
                <a:cs typeface="Arial" panose="020B0604020202020204" pitchFamily="34" charset="0"/>
              </a:rPr>
              <a:t>Hints:</a:t>
            </a:r>
            <a:r>
              <a:rPr lang="en-AU" sz="1600" b="1" kern="100" dirty="0">
                <a:latin typeface="Arial" panose="020B0604020202020204" pitchFamily="34" charset="0"/>
                <a:ea typeface="Aptos" panose="020B0004020202020204" pitchFamily="34" charset="0"/>
                <a:cs typeface="Arial" panose="020B0604020202020204" pitchFamily="34" charset="0"/>
              </a:rPr>
              <a:t> </a:t>
            </a:r>
            <a:r>
              <a:rPr lang="en-AU" sz="1600" kern="100" dirty="0">
                <a:effectLst/>
                <a:latin typeface="Arial" panose="020B0604020202020204" pitchFamily="34" charset="0"/>
                <a:ea typeface="Aptos" panose="020B0004020202020204" pitchFamily="34" charset="0"/>
                <a:cs typeface="Arial" panose="020B0604020202020204" pitchFamily="34" charset="0"/>
              </a:rPr>
              <a:t>Allow players to ask for hints if they get stuck. Another player or an adult can point out a possible pair without revealing the exact cards.</a:t>
            </a:r>
          </a:p>
          <a:p>
            <a:pPr>
              <a:spcAft>
                <a:spcPts val="800"/>
              </a:spcAft>
            </a:pPr>
            <a:r>
              <a:rPr lang="en-AU" sz="1600" b="1" kern="100" dirty="0">
                <a:effectLst/>
                <a:latin typeface="Arial" panose="020B0604020202020204" pitchFamily="34" charset="0"/>
                <a:ea typeface="Aptos" panose="020B0004020202020204" pitchFamily="34" charset="0"/>
                <a:cs typeface="Arial" panose="020B0604020202020204" pitchFamily="34" charset="0"/>
              </a:rPr>
              <a:t>Reduced Deck Size:</a:t>
            </a:r>
            <a:r>
              <a:rPr lang="en-AU" sz="1600" b="1" kern="100" dirty="0">
                <a:latin typeface="Arial" panose="020B0604020202020204" pitchFamily="34" charset="0"/>
                <a:ea typeface="Aptos" panose="020B0004020202020204" pitchFamily="34" charset="0"/>
                <a:cs typeface="Arial" panose="020B0604020202020204" pitchFamily="34" charset="0"/>
              </a:rPr>
              <a:t> </a:t>
            </a:r>
            <a:r>
              <a:rPr lang="en-AU" sz="1600" kern="100" dirty="0">
                <a:effectLst/>
                <a:latin typeface="Arial" panose="020B0604020202020204" pitchFamily="34" charset="0"/>
                <a:ea typeface="Aptos" panose="020B0004020202020204" pitchFamily="34" charset="0"/>
                <a:cs typeface="Arial" panose="020B0604020202020204" pitchFamily="34" charset="0"/>
              </a:rPr>
              <a:t>Use fewer cards by only including cards from </a:t>
            </a:r>
            <a:r>
              <a:rPr lang="en-AU" sz="1600" kern="100" dirty="0">
                <a:latin typeface="Arial" panose="020B0604020202020204" pitchFamily="34" charset="0"/>
                <a:ea typeface="Aptos" panose="020B0004020202020204" pitchFamily="34" charset="0"/>
                <a:cs typeface="Arial" panose="020B0604020202020204" pitchFamily="34" charset="0"/>
              </a:rPr>
              <a:t>0</a:t>
            </a:r>
            <a:r>
              <a:rPr lang="en-AU" sz="1600" kern="100" dirty="0">
                <a:effectLst/>
                <a:latin typeface="Arial" panose="020B0604020202020204" pitchFamily="34" charset="0"/>
                <a:ea typeface="Aptos" panose="020B0004020202020204" pitchFamily="34" charset="0"/>
                <a:cs typeface="Arial" panose="020B0604020202020204" pitchFamily="34" charset="0"/>
              </a:rPr>
              <a:t> to 6. This reduces the number of combinations players need to remember.</a:t>
            </a:r>
          </a:p>
          <a:p>
            <a:pPr>
              <a:spcAft>
                <a:spcPts val="800"/>
              </a:spcAft>
            </a:pPr>
            <a:endParaRPr lang="en-AU" sz="1600"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pPr>
            <a:r>
              <a:rPr lang="en-AU" sz="1600" b="1" kern="100" dirty="0">
                <a:effectLst/>
                <a:latin typeface="Arial" panose="020B0604020202020204" pitchFamily="34" charset="0"/>
                <a:ea typeface="Aptos" panose="020B0004020202020204" pitchFamily="34" charset="0"/>
                <a:cs typeface="Arial" panose="020B0604020202020204" pitchFamily="34" charset="0"/>
              </a:rPr>
              <a:t>Adaptions to create a challenge</a:t>
            </a:r>
            <a:endParaRPr lang="en-AU" sz="1600"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pPr>
            <a:r>
              <a:rPr lang="en-AU" sz="1600" b="1" kern="100" dirty="0">
                <a:effectLst/>
                <a:latin typeface="Arial" panose="020B0604020202020204" pitchFamily="34" charset="0"/>
                <a:ea typeface="Aptos" panose="020B0004020202020204" pitchFamily="34" charset="0"/>
                <a:cs typeface="Arial" panose="020B0604020202020204" pitchFamily="34" charset="0"/>
              </a:rPr>
              <a:t> </a:t>
            </a:r>
            <a:r>
              <a:rPr lang="en-AU" sz="1600" b="1" kern="100" dirty="0">
                <a:latin typeface="Arial" panose="020B0604020202020204" pitchFamily="34" charset="0"/>
                <a:ea typeface="Aptos" panose="020B0004020202020204" pitchFamily="34" charset="0"/>
                <a:cs typeface="Arial" panose="020B0604020202020204" pitchFamily="34" charset="0"/>
              </a:rPr>
              <a:t>T</a:t>
            </a:r>
            <a:r>
              <a:rPr lang="en-AU" sz="1600" b="1" kern="100" dirty="0">
                <a:effectLst/>
                <a:latin typeface="Arial" panose="020B0604020202020204" pitchFamily="34" charset="0"/>
                <a:ea typeface="Aptos" panose="020B0004020202020204" pitchFamily="34" charset="0"/>
                <a:cs typeface="Arial" panose="020B0604020202020204" pitchFamily="34" charset="0"/>
              </a:rPr>
              <a:t>ime limit:</a:t>
            </a:r>
            <a:r>
              <a:rPr lang="en-AU" sz="1600" b="1" kern="100" dirty="0">
                <a:latin typeface="Arial" panose="020B0604020202020204" pitchFamily="34" charset="0"/>
                <a:ea typeface="Aptos" panose="020B0004020202020204" pitchFamily="34" charset="0"/>
                <a:cs typeface="Arial" panose="020B0604020202020204" pitchFamily="34" charset="0"/>
              </a:rPr>
              <a:t> </a:t>
            </a:r>
            <a:r>
              <a:rPr lang="en-AU" sz="1600" kern="100" dirty="0">
                <a:effectLst/>
                <a:latin typeface="Arial" panose="020B0604020202020204" pitchFamily="34" charset="0"/>
                <a:ea typeface="Aptos" panose="020B0004020202020204" pitchFamily="34" charset="0"/>
                <a:cs typeface="Arial" panose="020B0604020202020204" pitchFamily="34" charset="0"/>
              </a:rPr>
              <a:t>Introduce a time limit for each turn (e.g., 15 seconds </a:t>
            </a:r>
            <a:r>
              <a:rPr lang="en-AU" sz="1600" kern="100" dirty="0">
                <a:latin typeface="Arial" panose="020B0604020202020204" pitchFamily="34" charset="0"/>
                <a:ea typeface="Aptos" panose="020B0004020202020204" pitchFamily="34" charset="0"/>
                <a:cs typeface="Arial" panose="020B0604020202020204" pitchFamily="34" charset="0"/>
              </a:rPr>
              <a:t>to find</a:t>
            </a:r>
            <a:r>
              <a:rPr lang="en-AU" sz="1600" kern="100" dirty="0">
                <a:effectLst/>
                <a:latin typeface="Arial" panose="020B0604020202020204" pitchFamily="34" charset="0"/>
                <a:ea typeface="Aptos" panose="020B0004020202020204" pitchFamily="34" charset="0"/>
                <a:cs typeface="Arial" panose="020B0604020202020204" pitchFamily="34" charset="0"/>
              </a:rPr>
              <a:t> pairs) to increase the challenge.</a:t>
            </a:r>
          </a:p>
          <a:p>
            <a:pPr>
              <a:spcAft>
                <a:spcPts val="800"/>
              </a:spcAft>
            </a:pPr>
            <a:r>
              <a:rPr lang="en-AU" sz="1600" b="1" kern="100" dirty="0">
                <a:effectLst/>
                <a:latin typeface="Arial" panose="020B0604020202020204" pitchFamily="34" charset="0"/>
                <a:ea typeface="Aptos" panose="020B0004020202020204" pitchFamily="34" charset="0"/>
                <a:cs typeface="Arial" panose="020B0604020202020204" pitchFamily="34" charset="0"/>
              </a:rPr>
              <a:t>Larger number to make, for example make 20.</a:t>
            </a:r>
            <a:endParaRPr lang="en-AU" sz="16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491557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1D1A45-1A7B-801F-9169-AC83CD51EF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0710" y="8913"/>
            <a:ext cx="1528331" cy="1331615"/>
          </a:xfrm>
          <a:prstGeom prst="rect">
            <a:avLst/>
          </a:prstGeom>
          <a:noFill/>
          <a:extLst>
            <a:ext uri="{909E8E84-426E-40DD-AFC4-6F175D3DCCD1}">
              <a14:hiddenFill xmlns:a14="http://schemas.microsoft.com/office/drawing/2010/main">
                <a:solidFill>
                  <a:srgbClr val="FFFFFF"/>
                </a:solidFill>
              </a14:hiddenFill>
            </a:ext>
          </a:extLst>
        </p:spPr>
      </p:pic>
      <p:pic>
        <p:nvPicPr>
          <p:cNvPr id="2" name="Year 3 Maths Game">
            <a:hlinkClick r:id="" action="ppaction://media"/>
            <a:extLst>
              <a:ext uri="{FF2B5EF4-FFF2-40B4-BE49-F238E27FC236}">
                <a16:creationId xmlns:a16="http://schemas.microsoft.com/office/drawing/2014/main" id="{0D86531E-3C0E-975C-D1B8-B454521B30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94084"/>
            <a:ext cx="10780295" cy="6063916"/>
          </a:xfrm>
          <a:prstGeom prst="rect">
            <a:avLst/>
          </a:prstGeom>
        </p:spPr>
      </p:pic>
    </p:spTree>
    <p:extLst>
      <p:ext uri="{BB962C8B-B14F-4D97-AF65-F5344CB8AC3E}">
        <p14:creationId xmlns:p14="http://schemas.microsoft.com/office/powerpoint/2010/main" val="180383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4868d3f-3561-4f57-b9f9-c46efd9639cd">
      <Terms xmlns="http://schemas.microsoft.com/office/infopath/2007/PartnerControls"/>
    </lcf76f155ced4ddcb4097134ff3c332f>
    <TaxCatchAll xmlns="532a6e8c-83fa-4c02-9cfa-63140715af0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45E0F2452540468B9733DA94FEFD23" ma:contentTypeVersion="19" ma:contentTypeDescription="Create a new document." ma:contentTypeScope="" ma:versionID="3b4f78d378179df4ce4c0e97bd62184f">
  <xsd:schema xmlns:xsd="http://www.w3.org/2001/XMLSchema" xmlns:xs="http://www.w3.org/2001/XMLSchema" xmlns:p="http://schemas.microsoft.com/office/2006/metadata/properties" xmlns:ns2="74868d3f-3561-4f57-b9f9-c46efd9639cd" xmlns:ns3="532a6e8c-83fa-4c02-9cfa-63140715af0c" targetNamespace="http://schemas.microsoft.com/office/2006/metadata/properties" ma:root="true" ma:fieldsID="bf166ca0aeb906646c2f298eea8dd587" ns2:_="" ns3:_="">
    <xsd:import namespace="74868d3f-3561-4f57-b9f9-c46efd9639cd"/>
    <xsd:import namespace="532a6e8c-83fa-4c02-9cfa-63140715af0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868d3f-3561-4f57-b9f9-c46efd9639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a606fe5-00d0-49e1-aa33-d9ffd0209102"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2a6e8c-83fa-4c02-9cfa-63140715af0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6a56730-b440-4cad-aa3e-dc21193fa453}" ma:internalName="TaxCatchAll" ma:showField="CatchAllData" ma:web="532a6e8c-83fa-4c02-9cfa-63140715af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1C76F9-4CC8-4C3C-B42A-1B6AC2A5F542}">
  <ds:schemaRefs>
    <ds:schemaRef ds:uri="http://www.w3.org/XML/1998/namespace"/>
    <ds:schemaRef ds:uri="74868d3f-3561-4f57-b9f9-c46efd9639cd"/>
    <ds:schemaRef ds:uri="http://purl.org/dc/terms/"/>
    <ds:schemaRef ds:uri="http://purl.org/dc/elements/1.1/"/>
    <ds:schemaRef ds:uri="http://schemas.microsoft.com/office/2006/metadata/propertie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532a6e8c-83fa-4c02-9cfa-63140715af0c"/>
  </ds:schemaRefs>
</ds:datastoreItem>
</file>

<file path=customXml/itemProps2.xml><?xml version="1.0" encoding="utf-8"?>
<ds:datastoreItem xmlns:ds="http://schemas.openxmlformats.org/officeDocument/2006/customXml" ds:itemID="{8C8E73A9-D67D-496B-BDF0-66FFB4EF33DF}">
  <ds:schemaRefs>
    <ds:schemaRef ds:uri="http://schemas.microsoft.com/sharepoint/v3/contenttype/forms"/>
  </ds:schemaRefs>
</ds:datastoreItem>
</file>

<file path=customXml/itemProps3.xml><?xml version="1.0" encoding="utf-8"?>
<ds:datastoreItem xmlns:ds="http://schemas.openxmlformats.org/officeDocument/2006/customXml" ds:itemID="{1B2D660F-EF27-45BC-8EFB-F3385E2B2E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868d3f-3561-4f57-b9f9-c46efd9639cd"/>
    <ds:schemaRef ds:uri="532a6e8c-83fa-4c02-9cfa-63140715af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1713</TotalTime>
  <Words>418</Words>
  <Application>Microsoft Office PowerPoint</Application>
  <PresentationFormat>Widescreen</PresentationFormat>
  <Paragraphs>22</Paragraphs>
  <Slides>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MCMANUS Stephen [Rivergums Primary School]</dc:creator>
  <cp:lastModifiedBy>DEKKER Mark [Rivergums Primary School]</cp:lastModifiedBy>
  <cp:revision>14</cp:revision>
  <dcterms:created xsi:type="dcterms:W3CDTF">2024-09-06T01:18:16Z</dcterms:created>
  <dcterms:modified xsi:type="dcterms:W3CDTF">2025-03-19T07:24:37Z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0x0101001845E0F2452540468B9733DA94FEFD23</vt:lpwstr>
  </property>
  <property fmtid="{D5CDD505-2E9C-101B-9397-08002B2CF9AE}" pid="3" name="MediaServiceImageTags">
    <vt:lpwstr/>
  </property>
</Properties>
</file>