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A480F-7EA6-9004-E07F-F9AF0B0C469B}" v="26" dt="2025-03-05T23:26:52.884"/>
    <p1510:client id="{ADBC9EF8-F61C-93E5-F01D-037EB281347A}" v="79" dt="2025-03-05T09:59:08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>
      <p:cViewPr varScale="1">
        <p:scale>
          <a:sx n="69" d="100"/>
          <a:sy n="69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0CD8-AA46-03B4-7AD0-319BFF38D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029CC-933C-CD2C-F263-61E0B1498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7116-BD5C-9454-D392-B0D283CF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303B-5307-AE1A-52D3-EA7169E2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F721-1534-E39B-5F94-AC1F224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7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3534-0070-3E92-BDA5-9341D3C0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C996-2C07-F896-5897-35368BE7E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CE3F-346A-FBC0-6A06-D769F243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B53E-ED7E-237C-4616-853BCBB2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9D4C-3736-1D58-FB90-7605FB5D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06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1F29F-DD54-74F2-46BE-3CE544BFC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0EEC7-6686-9E33-0F88-045C17242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AD11-3EA3-5473-8D16-9551544E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DEEE-24D1-65EA-8BB5-3C24A9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E011-001D-F2C3-FFD0-0A1730E8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235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9E08-4A6E-E4B8-7D83-4B8A27B5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AC38-3A8A-E3B4-F771-DF8ABE774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62527-B15F-B8DC-4C50-B3822911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674A7-1649-6D9F-BD3C-42F8B75C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3121-3DF5-07C3-832E-2DF584C9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0243-A7D3-41F0-6CD9-D318859C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CB99-8B8A-8D0B-D4BA-7C51C516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470C-11FA-5F70-8C80-BE1C8276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D6AD-1A32-FC36-ECCB-1FDC2924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0650-B7A3-69D9-CB29-C61C57A8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93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F82B-EA04-40FA-F0D4-CED6B9C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CAD3-C4CF-2B5F-5D88-C4C8B3DF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0662-2560-E89E-9769-02D8ADB3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EF70-4250-A73A-930F-6DFF6F3D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139C-4CA9-E459-6373-6FC0F958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C9CB-1F34-E42C-EBD8-6490082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27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0F7-2DFA-0215-3427-AF63A421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D1C6-96A9-2EBD-6274-16524C83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A43C-E0CC-DB05-F3CB-D8FCD05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A426B-593B-BE4A-90D9-069A2E783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5639E-F58D-BDE1-0CF8-EECD8CBC3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7DAB3-8FCF-CDCF-8615-E38C0E7E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1F70D-5167-FE2C-28A2-0F3E4D4B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B70B2-7F97-1189-60FF-860EFB8F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3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BCD8-D137-00A5-3A83-CCAF5FE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D7CEC-D940-D62C-8EA7-6DE1D541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3E73-3D6A-E7F7-2BD7-61612325F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0B7DB-DAA3-7B98-3B8C-3E2C75ED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1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6441C-E2D6-26C3-A202-F78352C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970EE-9FC2-1A81-2AB3-20630880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0308-B087-73FD-FC23-7FA78FA7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90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2B31-4D49-8C03-BE6B-9BA84C78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E8DE-896F-498E-414C-E99BA465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E33AE-64BA-E91B-778F-7BBC7525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34ADD-7A7A-1B04-40FF-3415867B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CB53C-0F0F-F62C-686E-2C4D3812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2BE5-A365-09AC-FC9B-D63D40D7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19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8352-2E11-9689-5A1D-F6B4BB01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8D600-7840-5175-E2E0-9C00ED4BE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9700-EBC3-EE9D-A1BE-6B52D724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BE727-4C8E-C495-039A-AFE51616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858D7-9E1B-6F67-68A7-136409ED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072D-191C-244B-81DE-6F5A7B31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3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79C94-B68A-AAEB-0342-EE222D6B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0781A-E49F-66C3-81F9-7C548858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1049-2D72-E3F1-FCA2-A6557B9E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21623-769F-351B-C47F-E8425A93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A20D-0BF0-1F0D-965A-516B18E4B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99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0" y="0"/>
            <a:ext cx="12192000" cy="66084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Fact Face Off! </a:t>
            </a:r>
            <a:endParaRPr lang="en-AU" sz="14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	 	</a:t>
            </a:r>
            <a:r>
              <a:rPr lang="en-AU" sz="1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Children add/ multiply two numbers.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Aim: 		To win the most cards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Organisation</a:t>
            </a: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	</a:t>
            </a:r>
            <a:r>
              <a:rPr lang="en-AU" sz="1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Two or more players</a:t>
            </a:r>
            <a:endParaRPr lang="en-AU" sz="1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start, you will only need the cards numbered1-10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 and pile deck.</a:t>
            </a:r>
            <a:endParaRPr lang="en-AU" sz="1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player takes 5 cards from the deck and places 2 cards face down on the table.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cards are then turned over</a:t>
            </a: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pair of cards is added. The player with the greatest total wins all of the cards (4) and places them in a separate pile.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Players pick up two more cards from the pack, to their hands up to 5 cards.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 continues until the pack is depleted. 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player with the most cards in their pile at the end of the game wins.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Variations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 dirty="0">
                <a:latin typeface="Arial"/>
                <a:ea typeface="Aptos" panose="020B0004020202020204" pitchFamily="34" charset="0"/>
                <a:cs typeface="Arial"/>
              </a:rPr>
              <a:t>Variation,</a:t>
            </a:r>
            <a:r>
              <a:rPr lang="en-AU" sz="14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instead of </a:t>
            </a:r>
            <a:r>
              <a:rPr lang="en-AU" sz="1400" kern="100" dirty="0">
                <a:latin typeface="Arial"/>
                <a:ea typeface="Aptos" panose="020B0004020202020204" pitchFamily="34" charset="0"/>
                <a:cs typeface="Arial"/>
              </a:rPr>
              <a:t>adding the cards together for the greatest total, multiply them</a:t>
            </a:r>
            <a:r>
              <a:rPr lang="en-AU" sz="14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 dirty="0">
                <a:latin typeface="Arial"/>
                <a:ea typeface="Aptos" panose="020B0004020202020204" pitchFamily="34" charset="0"/>
                <a:cs typeface="Arial"/>
              </a:rPr>
              <a:t>Include Jokers. Joker = 11 or 12</a:t>
            </a:r>
            <a:r>
              <a:rPr lang="en-AU" sz="14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 with more than 2 players for a greater challenge.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a child gives an incorrect answer, the other person has the opportunity to “win” </a:t>
            </a:r>
            <a:r>
              <a:rPr lang="en-AU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ear 4 Maths Compressed">
            <a:hlinkClick r:id="" action="ppaction://media"/>
            <a:extLst>
              <a:ext uri="{FF2B5EF4-FFF2-40B4-BE49-F238E27FC236}">
                <a16:creationId xmlns:a16="http://schemas.microsoft.com/office/drawing/2014/main" id="{DB0C8467-655F-15A2-3C75-7187CD7A3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8670"/>
            <a:ext cx="1078992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9" ma:contentTypeDescription="Create a new document." ma:contentTypeScope="" ma:versionID="3b4f78d378179df4ce4c0e97bd62184f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bf166ca0aeb906646c2f298eea8dd587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E73A9-D67D-496B-BDF0-66FFB4EF3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1C76F9-4CC8-4C3C-B42A-1B6AC2A5F542}">
  <ds:schemaRefs>
    <ds:schemaRef ds:uri="1c0c10a4-bb6c-46d8-baad-7d2e8c5793ca"/>
    <ds:schemaRef ds:uri="d37838f0-1adb-4c8e-b5cc-9cd36ea072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4868d3f-3561-4f57-b9f9-c46efd9639cd"/>
    <ds:schemaRef ds:uri="532a6e8c-83fa-4c02-9cfa-63140715af0c"/>
  </ds:schemaRefs>
</ds:datastoreItem>
</file>

<file path=customXml/itemProps3.xml><?xml version="1.0" encoding="utf-8"?>
<ds:datastoreItem xmlns:ds="http://schemas.openxmlformats.org/officeDocument/2006/customXml" ds:itemID="{6B18A6EF-7443-45F6-BEC8-59342F1F3B5F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207</Words>
  <Application>Microsoft Office PowerPoint</Application>
  <PresentationFormat>Widescreen</PresentationFormat>
  <Paragraphs>23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 Stephen [Rivergums Primary School]</dc:creator>
  <cp:lastModifiedBy>DEKKER Mark [Rivergums Primary School]</cp:lastModifiedBy>
  <cp:revision>11</cp:revision>
  <dcterms:created xsi:type="dcterms:W3CDTF">2024-09-06T01:18:16Z</dcterms:created>
  <dcterms:modified xsi:type="dcterms:W3CDTF">2025-03-19T06:31:24Z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  <property fmtid="{D5CDD505-2E9C-101B-9397-08002B2CF9AE}" pid="3" name="MediaServiceImageTags">
    <vt:lpwstr/>
  </property>
  <property fmtid="{D5CDD505-2E9C-101B-9397-08002B2CF9AE}" pid="4" name="Order">
    <vt:r8>385000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