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customXml/itemProps1.xml" ContentType="application/vnd.openxmlformats-officedocument.customXmlProperties+xml"/>
  <Override PartName="/ppt/changesInfos/changesInfo1.xml" ContentType="application/vnd.ms-powerpoint.changesinfo+xml"/>
  <Override PartName="/customXml/itemProps2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3"/>
  </p:sldMasterIdLst>
  <p:sldIdLst>
    <p:sldId id="256" r:id="rId4"/>
    <p:sldId id="259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2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26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Master" Target="slideMasters/slideMaster1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11" Type="http://schemas.openxmlformats.org/officeDocument/2006/relationships/customXml" Target="../customXml/item3.xml"/><Relationship Id="rId5" Type="http://schemas.openxmlformats.org/officeDocument/2006/relationships/slide" Target="slides/slide2.xml"/><Relationship Id="rId10" Type="http://schemas.microsoft.com/office/2016/11/relationships/changesInfo" Target="changesInfos/changesInfo1.xml"/><Relationship Id="rId4" Type="http://schemas.openxmlformats.org/officeDocument/2006/relationships/slide" Target="slides/slide1.xml"/><Relationship Id="rId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Zoë Ferris" userId="eab58a48f69b9883" providerId="LiveId" clId="{CE1913FD-7873-4F61-A1AD-B1F5046F5F88}"/>
    <pc:docChg chg="undo custSel modSld">
      <pc:chgData name="Zoë Ferris" userId="eab58a48f69b9883" providerId="LiveId" clId="{CE1913FD-7873-4F61-A1AD-B1F5046F5F88}" dt="2025-03-05T12:26:12.638" v="1422" actId="20577"/>
      <pc:docMkLst>
        <pc:docMk/>
      </pc:docMkLst>
      <pc:sldChg chg="modSp mod">
        <pc:chgData name="Zoë Ferris" userId="eab58a48f69b9883" providerId="LiveId" clId="{CE1913FD-7873-4F61-A1AD-B1F5046F5F88}" dt="2025-03-05T12:26:12.638" v="1422" actId="20577"/>
        <pc:sldMkLst>
          <pc:docMk/>
          <pc:sldMk cId="109857222" sldId="256"/>
        </pc:sldMkLst>
        <pc:spChg chg="mod">
          <ac:chgData name="Zoë Ferris" userId="eab58a48f69b9883" providerId="LiveId" clId="{CE1913FD-7873-4F61-A1AD-B1F5046F5F88}" dt="2025-03-05T12:26:12.638" v="1422" actId="20577"/>
          <ac:spMkLst>
            <pc:docMk/>
            <pc:sldMk cId="109857222" sldId="256"/>
            <ac:spMk id="5" creationId="{0C381BA5-D35D-3561-FC63-0F792431565E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304D852-899D-A544-28CD-14DE0529A5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3669" y="0"/>
            <a:ext cx="1528331" cy="133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C381BA5-D35D-3561-FC63-0F792431565E}"/>
              </a:ext>
            </a:extLst>
          </p:cNvPr>
          <p:cNvSpPr txBox="1"/>
          <p:nvPr/>
        </p:nvSpPr>
        <p:spPr>
          <a:xfrm>
            <a:off x="0" y="0"/>
            <a:ext cx="12192000" cy="675075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AU" sz="1600" b="1" kern="100" dirty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‘</a:t>
            </a:r>
            <a:r>
              <a:rPr lang="en-AU" b="1" i="1" kern="100" dirty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Sum’ are odd, ‘sum’ are even</a:t>
            </a:r>
            <a:br>
              <a:rPr lang="en-AU" sz="16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</a:br>
            <a:br>
              <a:rPr lang="en-AU" sz="16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</a:br>
            <a:r>
              <a:rPr lang="en-AU" sz="16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Objective: </a:t>
            </a:r>
            <a:r>
              <a:rPr lang="en-AU" sz="16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To collect the most cards. The player with the most cards wins.</a:t>
            </a:r>
            <a:r>
              <a:rPr lang="en-AU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en-AU" sz="1600" kern="100" dirty="0"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AU" sz="1600" b="1" kern="100" dirty="0"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AU" sz="16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Set up </a:t>
            </a:r>
            <a:endParaRPr lang="en-AU" sz="1600" kern="100" dirty="0"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en-AU" sz="16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Remove Jokers from the deck.</a:t>
            </a: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en-AU" sz="16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Shuffle the full deck and confirm the value of face cards (J=10, Q=11, K=12, A=1).</a:t>
            </a: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en-AU" sz="1600" kern="100" dirty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Decide who will start first (example methods roll dice, highest random card selection).</a:t>
            </a:r>
            <a:endParaRPr lang="en-AU" sz="1600" kern="100" dirty="0"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AU" sz="1600" kern="100" dirty="0"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AU" sz="16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How to play</a:t>
            </a:r>
            <a:endParaRPr lang="en-AU" sz="1600" kern="100" dirty="0"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342900" indent="-342900" algn="l" rtl="0" fontAlgn="base">
              <a:buFont typeface="+mj-lt"/>
              <a:buAutoNum type="arabicPeriod"/>
            </a:pPr>
            <a:r>
              <a:rPr lang="en-AU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Place the shuffled deck on the table face down between the players.</a:t>
            </a:r>
          </a:p>
          <a:p>
            <a:pPr marL="342900" indent="-342900" algn="l" rtl="0" fontAlgn="base">
              <a:buFont typeface="+mj-lt"/>
              <a:buAutoNum type="arabicPeriod"/>
            </a:pPr>
            <a:r>
              <a:rPr lang="en-AU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 first person declares either ‘odd’ or ‘even’.</a:t>
            </a:r>
          </a:p>
          <a:p>
            <a:pPr marL="342900" indent="-342900" algn="l" rtl="0" fontAlgn="base">
              <a:buFont typeface="+mj-lt"/>
              <a:buAutoNum type="arabicPeriod"/>
            </a:pPr>
            <a:r>
              <a:rPr lang="en-AU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Both players take 1 card from the deck and place it face up on the table.</a:t>
            </a:r>
          </a:p>
          <a:p>
            <a:pPr marL="342900" indent="-342900" algn="l" rtl="0" fontAlgn="base">
              <a:buFont typeface="+mj-lt"/>
              <a:buAutoNum type="arabicPeriod"/>
            </a:pPr>
            <a:r>
              <a:rPr lang="en-AU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Both players find the sum of the 2 card values (add the card values together) and decide if the sum is an odd or even number.</a:t>
            </a:r>
          </a:p>
          <a:p>
            <a:pPr marL="342900" indent="-342900" algn="l" rtl="0" fontAlgn="base">
              <a:buFont typeface="+mj-lt"/>
              <a:buAutoNum type="arabicPeriod"/>
            </a:pPr>
            <a:r>
              <a:rPr lang="en-AU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player who declared odd or even gets to keep the cards if it matches the sum. If not then the other person keeps the cards.</a:t>
            </a:r>
            <a:endParaRPr lang="en-AU" sz="1600" b="0" i="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 rtl="0" fontAlgn="base">
              <a:buFont typeface="+mj-lt"/>
              <a:buAutoNum type="arabicPeriod"/>
            </a:pPr>
            <a:r>
              <a:rPr lang="en-AU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Players take turns declaring odd or even until the full deck is played.</a:t>
            </a:r>
          </a:p>
          <a:p>
            <a:pPr marL="342900" indent="-342900" algn="l" rtl="0" fontAlgn="base">
              <a:buFont typeface="+mj-lt"/>
              <a:buAutoNum type="arabicPeriod"/>
            </a:pPr>
            <a:r>
              <a:rPr lang="en-AU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When </a:t>
            </a:r>
            <a:r>
              <a:rPr lang="en-AU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the cards have been played, each player counts up the total number of cards they have to see who wins.</a:t>
            </a:r>
            <a:endParaRPr lang="en-AU" sz="1600" b="0" i="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 rtl="0" fontAlgn="base">
              <a:buFont typeface="+mj-lt"/>
              <a:buAutoNum type="arabicPeriod"/>
            </a:pPr>
            <a:r>
              <a:rPr lang="en-AU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If both players have the same number of cards, they shuffle all cards together and start again.</a:t>
            </a:r>
          </a:p>
          <a:p>
            <a:pPr marL="342900" indent="-342900" algn="l" rtl="0" fontAlgn="base">
              <a:buFont typeface="+mj-lt"/>
              <a:buAutoNum type="arabicPeriod"/>
            </a:pPr>
            <a:endParaRPr lang="en-AU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rtl="0" fontAlgn="base"/>
            <a:r>
              <a:rPr lang="en-AU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Adaptations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AU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Card values can be altered to add a level of challenge to the addition (</a:t>
            </a:r>
            <a:r>
              <a:rPr lang="en-AU" sz="1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eg</a:t>
            </a:r>
            <a:r>
              <a:rPr lang="en-AU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J=100)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AU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Multiplication of card values instead of addition.</a:t>
            </a:r>
          </a:p>
          <a:p>
            <a:pPr algn="l" rtl="0" fontAlgn="base"/>
            <a:endParaRPr lang="en-AU" sz="1800" b="0" i="0" dirty="0">
              <a:solidFill>
                <a:srgbClr val="000000"/>
              </a:solidFill>
              <a:effectLst/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303EBB-28FC-9654-71F8-A76C07B37A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25B1ACE-A73B-9B88-B061-56EF8AA950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3669" y="0"/>
            <a:ext cx="1528331" cy="133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Year 5 - Maths Games">
            <a:hlinkClick r:id="" action="ppaction://media"/>
            <a:extLst>
              <a:ext uri="{FF2B5EF4-FFF2-40B4-BE49-F238E27FC236}">
                <a16:creationId xmlns:a16="http://schemas.microsoft.com/office/drawing/2014/main" id="{51FBC349-BCC6-AC5E-AB03-72230DD3302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777132"/>
            <a:ext cx="10810430" cy="6080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656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0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845E0F2452540468B9733DA94FEFD23" ma:contentTypeVersion="19" ma:contentTypeDescription="Create a new document." ma:contentTypeScope="" ma:versionID="3b4f78d378179df4ce4c0e97bd62184f">
  <xsd:schema xmlns:xsd="http://www.w3.org/2001/XMLSchema" xmlns:xs="http://www.w3.org/2001/XMLSchema" xmlns:p="http://schemas.microsoft.com/office/2006/metadata/properties" xmlns:ns2="74868d3f-3561-4f57-b9f9-c46efd9639cd" xmlns:ns3="532a6e8c-83fa-4c02-9cfa-63140715af0c" targetNamespace="http://schemas.microsoft.com/office/2006/metadata/properties" ma:root="true" ma:fieldsID="bf166ca0aeb906646c2f298eea8dd587" ns2:_="" ns3:_="">
    <xsd:import namespace="74868d3f-3561-4f57-b9f9-c46efd9639cd"/>
    <xsd:import namespace="532a6e8c-83fa-4c02-9cfa-63140715af0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4868d3f-3561-4f57-b9f9-c46efd9639c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ea606fe5-00d0-49e1-aa33-d9ffd020910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3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32a6e8c-83fa-4c02-9cfa-63140715af0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b6a56730-b440-4cad-aa3e-dc21193fa453}" ma:internalName="TaxCatchAll" ma:showField="CatchAllData" ma:web="532a6e8c-83fa-4c02-9cfa-63140715af0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74868d3f-3561-4f57-b9f9-c46efd9639cd">
      <Terms xmlns="http://schemas.microsoft.com/office/infopath/2007/PartnerControls"/>
    </lcf76f155ced4ddcb4097134ff3c332f>
    <TaxCatchAll xmlns="532a6e8c-83fa-4c02-9cfa-63140715af0c" xsi:nil="true"/>
  </documentManagement>
</p:properties>
</file>

<file path=customXml/itemProps1.xml><?xml version="1.0" encoding="utf-8"?>
<ds:datastoreItem xmlns:ds="http://schemas.openxmlformats.org/officeDocument/2006/customXml" ds:itemID="{9A26DC99-9987-4210-A4BF-821E9419E41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EF42FE3-A354-4D51-96D8-4BE228524D6D}"/>
</file>

<file path=customXml/itemProps3.xml><?xml version="1.0" encoding="utf-8"?>
<ds:datastoreItem xmlns:ds="http://schemas.openxmlformats.org/officeDocument/2006/customXml" ds:itemID="{3B183314-84EA-4053-8D2F-705C855E810A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</TotalTime>
  <Words>269</Words>
  <Application>Microsoft Office PowerPoint</Application>
  <PresentationFormat>Widescreen</PresentationFormat>
  <Paragraphs>20</Paragraphs>
  <Slides>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7" baseType="lpstr">
      <vt:lpstr>Aptos</vt:lpstr>
      <vt:lpstr>Aptos Display</vt:lpstr>
      <vt:lpstr>Arial</vt:lpstr>
      <vt:lpstr>Century Gothic</vt:lpstr>
      <vt:lpstr>office theme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Zoë Ferris</dc:creator>
  <cp:lastModifiedBy>DEKKER Mark [Rivergums Primary School]</cp:lastModifiedBy>
  <cp:revision>8</cp:revision>
  <dcterms:created xsi:type="dcterms:W3CDTF">2024-09-06T01:36:25Z</dcterms:created>
  <dcterms:modified xsi:type="dcterms:W3CDTF">2025-03-19T07:00:25Z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0x0101001845E0F2452540468B9733DA94FEFD23</vt:lpwstr>
  </property>
</Properties>
</file>