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7DECF6-D9C3-4FCD-8607-3B55E0B81E1D}" v="10" dt="2025-03-19T06:23:02.9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KKER Mark [Rivergums Primary School]" userId="S::mark.dekker@education.wa.edu.au::2cebd834-26f9-4985-b67d-eb3fe9cd0cf8" providerId="AD" clId="Web-{A67DECF6-D9C3-4FCD-8607-3B55E0B81E1D}"/>
    <pc:docChg chg="modSld">
      <pc:chgData name="DEKKER Mark [Rivergums Primary School]" userId="S::mark.dekker@education.wa.edu.au::2cebd834-26f9-4985-b67d-eb3fe9cd0cf8" providerId="AD" clId="Web-{A67DECF6-D9C3-4FCD-8607-3B55E0B81E1D}" dt="2025-03-19T06:22:56.704" v="3" actId="20577"/>
      <pc:docMkLst>
        <pc:docMk/>
      </pc:docMkLst>
      <pc:sldChg chg="modSp">
        <pc:chgData name="DEKKER Mark [Rivergums Primary School]" userId="S::mark.dekker@education.wa.edu.au::2cebd834-26f9-4985-b67d-eb3fe9cd0cf8" providerId="AD" clId="Web-{A67DECF6-D9C3-4FCD-8607-3B55E0B81E1D}" dt="2025-03-19T06:22:56.704" v="3" actId="20577"/>
        <pc:sldMkLst>
          <pc:docMk/>
          <pc:sldMk cId="793130750" sldId="256"/>
        </pc:sldMkLst>
        <pc:spChg chg="mod">
          <ac:chgData name="DEKKER Mark [Rivergums Primary School]" userId="S::mark.dekker@education.wa.edu.au::2cebd834-26f9-4985-b67d-eb3fe9cd0cf8" providerId="AD" clId="Web-{A67DECF6-D9C3-4FCD-8607-3B55E0B81E1D}" dt="2025-03-19T06:22:56.704" v="3" actId="20577"/>
          <ac:spMkLst>
            <pc:docMk/>
            <pc:sldMk cId="793130750" sldId="256"/>
            <ac:spMk id="5" creationId="{42CC7BF7-5045-2F23-2B4A-140380BED36B}"/>
          </ac:spMkLst>
        </pc:spChg>
      </pc:sldChg>
      <pc:sldChg chg="modSp">
        <pc:chgData name="DEKKER Mark [Rivergums Primary School]" userId="S::mark.dekker@education.wa.edu.au::2cebd834-26f9-4985-b67d-eb3fe9cd0cf8" providerId="AD" clId="Web-{A67DECF6-D9C3-4FCD-8607-3B55E0B81E1D}" dt="2025-03-19T06:22:25.562" v="1" actId="20577"/>
        <pc:sldMkLst>
          <pc:docMk/>
          <pc:sldMk cId="2491557083" sldId="258"/>
        </pc:sldMkLst>
        <pc:spChg chg="mod">
          <ac:chgData name="DEKKER Mark [Rivergums Primary School]" userId="S::mark.dekker@education.wa.edu.au::2cebd834-26f9-4985-b67d-eb3fe9cd0cf8" providerId="AD" clId="Web-{A67DECF6-D9C3-4FCD-8607-3B55E0B81E1D}" dt="2025-03-19T06:22:25.562" v="1" actId="20577"/>
          <ac:spMkLst>
            <pc:docMk/>
            <pc:sldMk cId="2491557083" sldId="258"/>
            <ac:spMk id="5" creationId="{42CC7BF7-5045-2F23-2B4A-140380BED36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40CD8-AA46-03B4-7AD0-319BFF38D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029CC-933C-CD2C-F263-61E0B1498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17116-BD5C-9454-D392-B0D283CF9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5303B-5307-AE1A-52D3-EA7169E28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3F721-1534-E39B-5F94-AC1F2248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975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23534-0070-3E92-BDA5-9341D3C0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1C996-2C07-F896-5897-35368BE7E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BCE3F-346A-FBC0-6A06-D769F243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BB53E-ED7E-237C-4616-853BCBB21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F9D4C-3736-1D58-FB90-7605FB5D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806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11F29F-DD54-74F2-46BE-3CE544BFC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0EEC7-6686-9E33-0F88-045C17242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6AD11-3EA3-5473-8D16-9551544E8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DDEEE-24D1-65EA-8BB5-3C24A97F7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8E011-001D-F2C3-FFD0-0A1730E8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235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9E08-4A6E-E4B8-7D83-4B8A27B5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BAC38-3A8A-E3B4-F771-DF8ABE774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62527-B15F-B8DC-4C50-B3822911B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674A7-1649-6D9F-BD3C-42F8B75C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3121-3DF5-07C3-832E-2DF584C9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431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A0243-A7D3-41F0-6CD9-D318859C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BCB99-8B8A-8D0B-D4BA-7C51C516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7470C-11FA-5F70-8C80-BE1C82766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DD6AD-1A32-FC36-ECCB-1FDC2924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70650-B7A3-69D9-CB29-C61C57A8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1930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F82B-EA04-40FA-F0D4-CED6B9C5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4CAD3-C4CF-2B5F-5D88-C4C8B3DF5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20662-2560-E89E-9769-02D8ADB34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2EF70-4250-A73A-930F-6DFF6F3D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7139C-4CA9-E459-6373-6FC0F958E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DC9CB-1F34-E42C-EBD8-6490082E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727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120F7-2DFA-0215-3427-AF63A421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9D1C6-96A9-2EBD-6274-16524C836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0A43C-E0CC-DB05-F3CB-D8FCD051F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3A426B-593B-BE4A-90D9-069A2E783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5639E-F58D-BDE1-0CF8-EECD8CBC37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7DAB3-8FCF-CDCF-8615-E38C0E7E5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41F70D-5167-FE2C-28A2-0F3E4D4B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FB70B2-7F97-1189-60FF-860EFB8F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835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1BCD8-D137-00A5-3A83-CCAF5FEC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3D7CEC-D940-D62C-8EA7-6DE1D541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53E73-3D6A-E7F7-2BD7-61612325F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0B7DB-DAA3-7B98-3B8C-3E2C75ED3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621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6441C-E2D6-26C3-A202-F78352CD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970EE-9FC2-1A81-2AB3-206308802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10308-B087-73FD-FC23-7FA78FA7A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990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B2B31-4D49-8C03-BE6B-9BA84C78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CE8DE-896F-498E-414C-E99BA4653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E33AE-64BA-E91B-778F-7BBC75253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34ADD-7A7A-1B04-40FF-3415867B1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CB53C-0F0F-F62C-686E-2C4D3812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62BE5-A365-09AC-FC9B-D63D40D79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619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08352-2E11-9689-5A1D-F6B4BB01F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78D600-7840-5175-E2E0-9C00ED4BE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89700-EBC3-EE9D-A1BE-6B52D7248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BE727-4C8E-C495-039A-AFE51616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858D7-9E1B-6F67-68A7-136409ED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8072D-191C-244B-81DE-6F5A7B31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93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79C94-B68A-AAEB-0342-EE222D6B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0781A-E49F-66C3-81F9-7C5488580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C1049-2D72-E3F1-FCA2-A6557B9E7A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09904-A12C-4160-81FE-F92B2A2DA71D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21623-769F-351B-C47F-E8425A934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DA20D-0BF0-1F0D-965A-516B18E4B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599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CC7BF7-5045-2F23-2B4A-140380BED36B}"/>
              </a:ext>
            </a:extLst>
          </p:cNvPr>
          <p:cNvSpPr txBox="1"/>
          <p:nvPr/>
        </p:nvSpPr>
        <p:spPr>
          <a:xfrm>
            <a:off x="93784" y="0"/>
            <a:ext cx="12098215" cy="73493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8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Order of Operation Game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800" b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objective: </a:t>
            </a:r>
            <a:r>
              <a:rPr lang="en-AU" sz="18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use the Order of Operation technique to solve the sum.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AU" sz="1800" b="1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800" b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Here’s what you need to know:</a:t>
            </a:r>
            <a:endParaRPr lang="en-AU" sz="18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AU" sz="18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800" b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AU" b="1" kern="10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AU" sz="18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8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800" b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to play this game: </a:t>
            </a:r>
            <a:endParaRPr lang="en-AU" sz="18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8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 1: Remove all jokers, Kings, Queens and Jacks. We won’t be using them.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8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 2: Set aside all Ace card and make a separate pile.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8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 3: Shuffle the number cards and split them evenly between the two players.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8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 4: Each player draws two number cards and three Ace cards. Arrange them in front of you and write the number sentence on your whiteboard.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8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 5: Solve it! The fastest player to correctly solve the equation wins 1 point. The first player to reach 10 points win the game.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8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9B246-14E4-5D28-ADD3-2619A06DE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67" y="289169"/>
            <a:ext cx="1206674" cy="105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4D6916D-0FB6-0A3B-D77E-8C5D4FBDC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26557"/>
              </p:ext>
            </p:extLst>
          </p:nvPr>
        </p:nvGraphicFramePr>
        <p:xfrm>
          <a:off x="93784" y="1740379"/>
          <a:ext cx="3687966" cy="16169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7966">
                  <a:extLst>
                    <a:ext uri="{9D8B030D-6E8A-4147-A177-3AD203B41FA5}">
                      <a16:colId xmlns:a16="http://schemas.microsoft.com/office/drawing/2014/main" val="535225582"/>
                    </a:ext>
                  </a:extLst>
                </a:gridCol>
              </a:tblGrid>
              <a:tr h="1524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AU" sz="1800" kern="100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Ace Heart represent Addition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AU" sz="18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AU" sz="1800" kern="100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Ace Clubs represent Multiplication</a:t>
                      </a:r>
                    </a:p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402938"/>
                  </a:ext>
                </a:extLst>
              </a:tr>
            </a:tbl>
          </a:graphicData>
        </a:graphic>
      </p:graphicFrame>
      <p:pic>
        <p:nvPicPr>
          <p:cNvPr id="7" name="Picture 6" descr="A group of playing cards&#10;&#10;AI-generated content may be incorrect.">
            <a:extLst>
              <a:ext uri="{FF2B5EF4-FFF2-40B4-BE49-F238E27FC236}">
                <a16:creationId xmlns:a16="http://schemas.microsoft.com/office/drawing/2014/main" id="{638F1901-3C4E-A2B0-EA47-D1E91C6F0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642" y="1466576"/>
            <a:ext cx="1452765" cy="1962424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F8A06CB-F3B8-7BAF-416A-B842A718F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466958"/>
              </p:ext>
            </p:extLst>
          </p:nvPr>
        </p:nvGraphicFramePr>
        <p:xfrm>
          <a:off x="5566870" y="1740379"/>
          <a:ext cx="4358143" cy="20340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58143">
                  <a:extLst>
                    <a:ext uri="{9D8B030D-6E8A-4147-A177-3AD203B41FA5}">
                      <a16:colId xmlns:a16="http://schemas.microsoft.com/office/drawing/2014/main" val="535225582"/>
                    </a:ext>
                  </a:extLst>
                </a:gridCol>
              </a:tblGrid>
              <a:tr h="16454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AU" sz="1800" kern="100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Ace Spade represent Division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8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00" dirty="0"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Ace Diamond represent Subtraction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AU" sz="1800" kern="100" dirty="0">
                        <a:effectLst/>
                        <a:latin typeface="Aptos" panose="020B00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402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130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59B246-14E4-5D28-ADD3-2619A06DE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710" y="8913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CC7BF7-5045-2F23-2B4A-140380BED36B}"/>
              </a:ext>
            </a:extLst>
          </p:cNvPr>
          <p:cNvSpPr txBox="1"/>
          <p:nvPr/>
        </p:nvSpPr>
        <p:spPr>
          <a:xfrm>
            <a:off x="0" y="0"/>
            <a:ext cx="12192000" cy="15188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Levels of Play:</a:t>
            </a:r>
            <a:endParaRPr lang="en-AU" sz="16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6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Pre-Primary to Year 2 	(Beginner Level)		Focus on Addition and Subtraction only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6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Year 3 – 4 			(Intermediate level) 		Focus on all order of operations.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AU" sz="16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Year 5-6 			(Expert level) 		Focus on all order of operation and double numbers. </a:t>
            </a:r>
          </a:p>
        </p:txBody>
      </p:sp>
    </p:spTree>
    <p:extLst>
      <p:ext uri="{BB962C8B-B14F-4D97-AF65-F5344CB8AC3E}">
        <p14:creationId xmlns:p14="http://schemas.microsoft.com/office/powerpoint/2010/main" val="2491557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D8375-BD7C-7793-48BD-0A291243B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7F134F-7D65-DEC6-D7FE-EAE36D3C4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710" y="8913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2B3D2A-59C0-2E67-C512-C6CA74BD0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940999"/>
              </p:ext>
            </p:extLst>
          </p:nvPr>
        </p:nvGraphicFramePr>
        <p:xfrm>
          <a:off x="2032000" y="719666"/>
          <a:ext cx="81280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5590560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>
                          <a:latin typeface="Aptos" panose="020B0004020202020204" pitchFamily="34" charset="0"/>
                        </a:rPr>
                        <a:t>Example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06476"/>
                  </a:ext>
                </a:extLst>
              </a:tr>
            </a:tbl>
          </a:graphicData>
        </a:graphic>
      </p:graphicFrame>
      <p:pic>
        <p:nvPicPr>
          <p:cNvPr id="6" name="Video-20250304-044536-8957Ea99">
            <a:hlinkClick r:id="" action="ppaction://media"/>
            <a:extLst>
              <a:ext uri="{FF2B5EF4-FFF2-40B4-BE49-F238E27FC236}">
                <a16:creationId xmlns:a16="http://schemas.microsoft.com/office/drawing/2014/main" id="{885D8384-2865-CBAF-77BD-E5896A927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13114"/>
            <a:ext cx="10390909" cy="584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8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A74B9-C543-C8ED-FF47-7793EDFEF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0D93F8-5AD2-612A-54AF-13C8FE24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710" y="8913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E6C8040-2296-55CC-3520-14C95EE30E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368969"/>
              </p:ext>
            </p:extLst>
          </p:nvPr>
        </p:nvGraphicFramePr>
        <p:xfrm>
          <a:off x="2032000" y="719666"/>
          <a:ext cx="81280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5590560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>
                          <a:latin typeface="Aptos" panose="020B0004020202020204" pitchFamily="34" charset="0"/>
                        </a:rPr>
                        <a:t>Example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06476"/>
                  </a:ext>
                </a:extLst>
              </a:tr>
            </a:tbl>
          </a:graphicData>
        </a:graphic>
      </p:graphicFrame>
      <p:pic>
        <p:nvPicPr>
          <p:cNvPr id="4" name="Video-20250304-044853-2560D18b">
            <a:hlinkClick r:id="" action="ppaction://media"/>
            <a:extLst>
              <a:ext uri="{FF2B5EF4-FFF2-40B4-BE49-F238E27FC236}">
                <a16:creationId xmlns:a16="http://schemas.microsoft.com/office/drawing/2014/main" id="{9C46E15C-5480-71DD-8B9F-EC2CC391CB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3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5E0F2452540468B9733DA94FEFD23" ma:contentTypeVersion="19" ma:contentTypeDescription="Create a new document." ma:contentTypeScope="" ma:versionID="3b4f78d378179df4ce4c0e97bd62184f">
  <xsd:schema xmlns:xsd="http://www.w3.org/2001/XMLSchema" xmlns:xs="http://www.w3.org/2001/XMLSchema" xmlns:p="http://schemas.microsoft.com/office/2006/metadata/properties" xmlns:ns2="74868d3f-3561-4f57-b9f9-c46efd9639cd" xmlns:ns3="532a6e8c-83fa-4c02-9cfa-63140715af0c" targetNamespace="http://schemas.microsoft.com/office/2006/metadata/properties" ma:root="true" ma:fieldsID="bf166ca0aeb906646c2f298eea8dd587" ns2:_="" ns3:_="">
    <xsd:import namespace="74868d3f-3561-4f57-b9f9-c46efd9639cd"/>
    <xsd:import namespace="532a6e8c-83fa-4c02-9cfa-63140715af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68d3f-3561-4f57-b9f9-c46efd963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a606fe5-00d0-49e1-aa33-d9ffd02091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a6e8c-83fa-4c02-9cfa-63140715af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6a56730-b440-4cad-aa3e-dc21193fa453}" ma:internalName="TaxCatchAll" ma:showField="CatchAllData" ma:web="532a6e8c-83fa-4c02-9cfa-63140715af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868d3f-3561-4f57-b9f9-c46efd9639cd">
      <Terms xmlns="http://schemas.microsoft.com/office/infopath/2007/PartnerControls"/>
    </lcf76f155ced4ddcb4097134ff3c332f>
    <TaxCatchAll xmlns="532a6e8c-83fa-4c02-9cfa-63140715af0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2D660F-EF27-45BC-8EFB-F3385E2B2E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868d3f-3561-4f57-b9f9-c46efd9639cd"/>
    <ds:schemaRef ds:uri="532a6e8c-83fa-4c02-9cfa-63140715af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1C76F9-4CC8-4C3C-B42A-1B6AC2A5F542}">
  <ds:schemaRefs>
    <ds:schemaRef ds:uri="http://www.w3.org/XML/1998/namespace"/>
    <ds:schemaRef ds:uri="74868d3f-3561-4f57-b9f9-c46efd9639cd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32a6e8c-83fa-4c02-9cfa-63140715af0c"/>
  </ds:schemaRefs>
</ds:datastoreItem>
</file>

<file path=customXml/itemProps3.xml><?xml version="1.0" encoding="utf-8"?>
<ds:datastoreItem xmlns:ds="http://schemas.openxmlformats.org/officeDocument/2006/customXml" ds:itemID="{8C8E73A9-D67D-496B-BDF0-66FFB4EF33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226</Words>
  <Application>Microsoft Office PowerPoint</Application>
  <PresentationFormat>Widescreen</PresentationFormat>
  <Paragraphs>28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MCMANUS Stephen [Rivergums Primary School]</dc:creator>
  <cp:lastModifiedBy>DEKKER Mark [Rivergums Primary School]</cp:lastModifiedBy>
  <cp:revision>14</cp:revision>
  <dcterms:created xsi:type="dcterms:W3CDTF">2024-09-06T01:18:16Z</dcterms:created>
  <dcterms:modified xsi:type="dcterms:W3CDTF">2025-03-19T06:57:41Z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0x0101001845E0F2452540468B9733DA94FEFD23</vt:lpwstr>
  </property>
  <property fmtid="{D5CDD505-2E9C-101B-9397-08002B2CF9AE}" pid="3" name="MediaServiceImageTags">
    <vt:lpwstr/>
  </property>
</Properties>
</file>